
<file path=[Content_Types].xml><?xml version="1.0" encoding="utf-8"?>
<Types xmlns="http://schemas.openxmlformats.org/package/2006/content-types">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2" r:id="rId2"/>
    <p:sldId id="256" r:id="rId3"/>
    <p:sldId id="266" r:id="rId4"/>
    <p:sldId id="263" r:id="rId5"/>
    <p:sldId id="264" r:id="rId6"/>
    <p:sldId id="265" r:id="rId7"/>
    <p:sldId id="269" r:id="rId8"/>
    <p:sldId id="271" r:id="rId9"/>
    <p:sldId id="270" r:id="rId10"/>
    <p:sldId id="257"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206"/>
    <a:srgbClr val="D1111F"/>
    <a:srgbClr val="FFBF00"/>
    <a:srgbClr val="0090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E3557-7547-4AEE-857A-DF4479278188}" v="10" dt="2024-04-30T11:29:38.63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7"/>
    <p:restoredTop sz="94648"/>
  </p:normalViewPr>
  <p:slideViewPr>
    <p:cSldViewPr snapToGrid="0">
      <p:cViewPr varScale="1">
        <p:scale>
          <a:sx n="59" d="100"/>
          <a:sy n="59" d="100"/>
        </p:scale>
        <p:origin x="7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490E3557-7547-4AEE-857A-DF4479278188}"/>
    <pc:docChg chg="modSld">
      <pc:chgData name="Pınar Bayram" userId="9b6000a12e2a2afc" providerId="LiveId" clId="{490E3557-7547-4AEE-857A-DF4479278188}" dt="2024-04-30T11:29:38.631" v="13"/>
      <pc:docMkLst>
        <pc:docMk/>
      </pc:docMkLst>
      <pc:sldChg chg="addSp modSp">
        <pc:chgData name="Pınar Bayram" userId="9b6000a12e2a2afc" providerId="LiveId" clId="{490E3557-7547-4AEE-857A-DF4479278188}" dt="2024-04-30T11:29:37.093" v="12"/>
        <pc:sldMkLst>
          <pc:docMk/>
          <pc:sldMk cId="650950200" sldId="256"/>
        </pc:sldMkLst>
        <pc:picChg chg="add mod">
          <ac:chgData name="Pınar Bayram" userId="9b6000a12e2a2afc" providerId="LiveId" clId="{490E3557-7547-4AEE-857A-DF4479278188}" dt="2024-04-30T11:29:37.093" v="12"/>
          <ac:picMkLst>
            <pc:docMk/>
            <pc:sldMk cId="650950200" sldId="256"/>
            <ac:picMk id="3" creationId="{E43AAA6D-A407-EE74-AF47-F537BB0ABB9D}"/>
          </ac:picMkLst>
        </pc:picChg>
      </pc:sldChg>
      <pc:sldChg chg="addSp modSp mod">
        <pc:chgData name="Pınar Bayram" userId="9b6000a12e2a2afc" providerId="LiveId" clId="{490E3557-7547-4AEE-857A-DF4479278188}" dt="2024-04-30T11:29:25.274" v="4" actId="1076"/>
        <pc:sldMkLst>
          <pc:docMk/>
          <pc:sldMk cId="3396025335" sldId="257"/>
        </pc:sldMkLst>
        <pc:picChg chg="add mod">
          <ac:chgData name="Pınar Bayram" userId="9b6000a12e2a2afc" providerId="LiveId" clId="{490E3557-7547-4AEE-857A-DF4479278188}" dt="2024-04-30T11:29:25.274" v="4" actId="1076"/>
          <ac:picMkLst>
            <pc:docMk/>
            <pc:sldMk cId="3396025335" sldId="257"/>
            <ac:picMk id="4" creationId="{D0B8BF25-B127-EE42-0C67-7758C7B87C04}"/>
          </ac:picMkLst>
        </pc:picChg>
      </pc:sldChg>
      <pc:sldChg chg="addSp modSp mod">
        <pc:chgData name="Pınar Bayram" userId="9b6000a12e2a2afc" providerId="LiveId" clId="{490E3557-7547-4AEE-857A-DF4479278188}" dt="2024-04-30T11:29:38.631" v="13"/>
        <pc:sldMkLst>
          <pc:docMk/>
          <pc:sldMk cId="1750728214" sldId="262"/>
        </pc:sldMkLst>
        <pc:spChg chg="mod">
          <ac:chgData name="Pınar Bayram" userId="9b6000a12e2a2afc" providerId="LiveId" clId="{490E3557-7547-4AEE-857A-DF4479278188}" dt="2024-04-26T15:49:35.527" v="1" actId="20577"/>
          <ac:spMkLst>
            <pc:docMk/>
            <pc:sldMk cId="1750728214" sldId="262"/>
            <ac:spMk id="4" creationId="{C468B166-EDE2-4DB3-CFC9-043FB77B7614}"/>
          </ac:spMkLst>
        </pc:spChg>
        <pc:picChg chg="add mod">
          <ac:chgData name="Pınar Bayram" userId="9b6000a12e2a2afc" providerId="LiveId" clId="{490E3557-7547-4AEE-857A-DF4479278188}" dt="2024-04-30T11:29:38.631" v="13"/>
          <ac:picMkLst>
            <pc:docMk/>
            <pc:sldMk cId="1750728214" sldId="262"/>
            <ac:picMk id="2" creationId="{01B0A20F-B585-9CED-306C-57F9936BA72C}"/>
          </ac:picMkLst>
        </pc:picChg>
      </pc:sldChg>
      <pc:sldChg chg="addSp modSp">
        <pc:chgData name="Pınar Bayram" userId="9b6000a12e2a2afc" providerId="LiveId" clId="{490E3557-7547-4AEE-857A-DF4479278188}" dt="2024-04-30T11:29:34.204" v="10"/>
        <pc:sldMkLst>
          <pc:docMk/>
          <pc:sldMk cId="3842347948" sldId="263"/>
        </pc:sldMkLst>
        <pc:picChg chg="add mod">
          <ac:chgData name="Pınar Bayram" userId="9b6000a12e2a2afc" providerId="LiveId" clId="{490E3557-7547-4AEE-857A-DF4479278188}" dt="2024-04-30T11:29:34.204" v="10"/>
          <ac:picMkLst>
            <pc:docMk/>
            <pc:sldMk cId="3842347948" sldId="263"/>
            <ac:picMk id="6" creationId="{75F0BF2E-F4C7-4621-63E1-4CFDBE8ACE0B}"/>
          </ac:picMkLst>
        </pc:picChg>
      </pc:sldChg>
      <pc:sldChg chg="addSp modSp">
        <pc:chgData name="Pınar Bayram" userId="9b6000a12e2a2afc" providerId="LiveId" clId="{490E3557-7547-4AEE-857A-DF4479278188}" dt="2024-04-30T11:29:32.885" v="9"/>
        <pc:sldMkLst>
          <pc:docMk/>
          <pc:sldMk cId="3718170410" sldId="264"/>
        </pc:sldMkLst>
        <pc:picChg chg="add mod">
          <ac:chgData name="Pınar Bayram" userId="9b6000a12e2a2afc" providerId="LiveId" clId="{490E3557-7547-4AEE-857A-DF4479278188}" dt="2024-04-30T11:29:32.885" v="9"/>
          <ac:picMkLst>
            <pc:docMk/>
            <pc:sldMk cId="3718170410" sldId="264"/>
            <ac:picMk id="2" creationId="{5348895D-693F-3119-32AD-49B7AC8FDD23}"/>
          </ac:picMkLst>
        </pc:picChg>
      </pc:sldChg>
      <pc:sldChg chg="addSp modSp">
        <pc:chgData name="Pınar Bayram" userId="9b6000a12e2a2afc" providerId="LiveId" clId="{490E3557-7547-4AEE-857A-DF4479278188}" dt="2024-04-30T11:29:31.801" v="8"/>
        <pc:sldMkLst>
          <pc:docMk/>
          <pc:sldMk cId="1295762071" sldId="265"/>
        </pc:sldMkLst>
        <pc:picChg chg="add mod">
          <ac:chgData name="Pınar Bayram" userId="9b6000a12e2a2afc" providerId="LiveId" clId="{490E3557-7547-4AEE-857A-DF4479278188}" dt="2024-04-30T11:29:31.801" v="8"/>
          <ac:picMkLst>
            <pc:docMk/>
            <pc:sldMk cId="1295762071" sldId="265"/>
            <ac:picMk id="2" creationId="{DB1A1462-4590-0EA8-DA53-EE6320884508}"/>
          </ac:picMkLst>
        </pc:picChg>
      </pc:sldChg>
      <pc:sldChg chg="addSp modSp">
        <pc:chgData name="Pınar Bayram" userId="9b6000a12e2a2afc" providerId="LiveId" clId="{490E3557-7547-4AEE-857A-DF4479278188}" dt="2024-04-30T11:29:35.586" v="11"/>
        <pc:sldMkLst>
          <pc:docMk/>
          <pc:sldMk cId="985192356" sldId="266"/>
        </pc:sldMkLst>
        <pc:picChg chg="add mod">
          <ac:chgData name="Pınar Bayram" userId="9b6000a12e2a2afc" providerId="LiveId" clId="{490E3557-7547-4AEE-857A-DF4479278188}" dt="2024-04-30T11:29:35.586" v="11"/>
          <ac:picMkLst>
            <pc:docMk/>
            <pc:sldMk cId="985192356" sldId="266"/>
            <ac:picMk id="4" creationId="{DBAEC7B4-F1C6-5CEA-6CC5-55DEC92495EC}"/>
          </ac:picMkLst>
        </pc:picChg>
      </pc:sldChg>
      <pc:sldChg chg="addSp modSp">
        <pc:chgData name="Pınar Bayram" userId="9b6000a12e2a2afc" providerId="LiveId" clId="{490E3557-7547-4AEE-857A-DF4479278188}" dt="2024-04-30T11:29:30.639" v="7"/>
        <pc:sldMkLst>
          <pc:docMk/>
          <pc:sldMk cId="1277833177" sldId="269"/>
        </pc:sldMkLst>
        <pc:picChg chg="add mod">
          <ac:chgData name="Pınar Bayram" userId="9b6000a12e2a2afc" providerId="LiveId" clId="{490E3557-7547-4AEE-857A-DF4479278188}" dt="2024-04-30T11:29:30.639" v="7"/>
          <ac:picMkLst>
            <pc:docMk/>
            <pc:sldMk cId="1277833177" sldId="269"/>
            <ac:picMk id="3" creationId="{3174C3B3-C55C-21BA-ABB3-4C030D384D0F}"/>
          </ac:picMkLst>
        </pc:picChg>
      </pc:sldChg>
      <pc:sldChg chg="addSp modSp">
        <pc:chgData name="Pınar Bayram" userId="9b6000a12e2a2afc" providerId="LiveId" clId="{490E3557-7547-4AEE-857A-DF4479278188}" dt="2024-04-30T11:29:27.888" v="5"/>
        <pc:sldMkLst>
          <pc:docMk/>
          <pc:sldMk cId="1736899105" sldId="270"/>
        </pc:sldMkLst>
        <pc:picChg chg="add mod">
          <ac:chgData name="Pınar Bayram" userId="9b6000a12e2a2afc" providerId="LiveId" clId="{490E3557-7547-4AEE-857A-DF4479278188}" dt="2024-04-30T11:29:27.888" v="5"/>
          <ac:picMkLst>
            <pc:docMk/>
            <pc:sldMk cId="1736899105" sldId="270"/>
            <ac:picMk id="3" creationId="{633314CF-AF1A-8BF3-2EC5-5D93F2D463F3}"/>
          </ac:picMkLst>
        </pc:picChg>
      </pc:sldChg>
      <pc:sldChg chg="addSp modSp">
        <pc:chgData name="Pınar Bayram" userId="9b6000a12e2a2afc" providerId="LiveId" clId="{490E3557-7547-4AEE-857A-DF4479278188}" dt="2024-04-30T11:29:29.286" v="6"/>
        <pc:sldMkLst>
          <pc:docMk/>
          <pc:sldMk cId="544251443" sldId="271"/>
        </pc:sldMkLst>
        <pc:picChg chg="add mod">
          <ac:chgData name="Pınar Bayram" userId="9b6000a12e2a2afc" providerId="LiveId" clId="{490E3557-7547-4AEE-857A-DF4479278188}" dt="2024-04-30T11:29:29.286" v="6"/>
          <ac:picMkLst>
            <pc:docMk/>
            <pc:sldMk cId="544251443" sldId="271"/>
            <ac:picMk id="4" creationId="{9EAEDE18-A051-9D81-E10A-89B2D53D57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E27B3-8410-4C24-845D-869185DD6C6A}" type="datetimeFigureOut">
              <a:rPr lang="tr-TR" smtClean="0"/>
              <a:t>30.04.2024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A57E7-F2E5-4B70-B6C9-63485AB983D9}" type="slidenum">
              <a:rPr lang="tr-TR" smtClean="0"/>
              <a:t>‹#›</a:t>
            </a:fld>
            <a:endParaRPr lang="tr-TR"/>
          </a:p>
        </p:txBody>
      </p:sp>
    </p:spTree>
    <p:extLst>
      <p:ext uri="{BB962C8B-B14F-4D97-AF65-F5344CB8AC3E}">
        <p14:creationId xmlns:p14="http://schemas.microsoft.com/office/powerpoint/2010/main" val="163936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2A57E7-F2E5-4B70-B6C9-63485AB983D9}" type="slidenum">
              <a:rPr lang="tr-TR" smtClean="0"/>
              <a:t>2</a:t>
            </a:fld>
            <a:endParaRPr lang="tr-TR"/>
          </a:p>
        </p:txBody>
      </p:sp>
    </p:spTree>
    <p:extLst>
      <p:ext uri="{BB962C8B-B14F-4D97-AF65-F5344CB8AC3E}">
        <p14:creationId xmlns:p14="http://schemas.microsoft.com/office/powerpoint/2010/main" val="233478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2A57E7-F2E5-4B70-B6C9-63485AB983D9}" type="slidenum">
              <a:rPr lang="tr-TR" smtClean="0"/>
              <a:t>3</a:t>
            </a:fld>
            <a:endParaRPr lang="tr-TR"/>
          </a:p>
        </p:txBody>
      </p:sp>
    </p:spTree>
    <p:extLst>
      <p:ext uri="{BB962C8B-B14F-4D97-AF65-F5344CB8AC3E}">
        <p14:creationId xmlns:p14="http://schemas.microsoft.com/office/powerpoint/2010/main" val="345111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2A57E7-F2E5-4B70-B6C9-63485AB983D9}" type="slidenum">
              <a:rPr lang="tr-TR" smtClean="0"/>
              <a:t>4</a:t>
            </a:fld>
            <a:endParaRPr lang="tr-TR"/>
          </a:p>
        </p:txBody>
      </p:sp>
    </p:spTree>
    <p:extLst>
      <p:ext uri="{BB962C8B-B14F-4D97-AF65-F5344CB8AC3E}">
        <p14:creationId xmlns:p14="http://schemas.microsoft.com/office/powerpoint/2010/main" val="60231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2A57E7-F2E5-4B70-B6C9-63485AB983D9}" type="slidenum">
              <a:rPr lang="tr-TR" smtClean="0"/>
              <a:t>5</a:t>
            </a:fld>
            <a:endParaRPr lang="tr-TR"/>
          </a:p>
        </p:txBody>
      </p:sp>
    </p:spTree>
    <p:extLst>
      <p:ext uri="{BB962C8B-B14F-4D97-AF65-F5344CB8AC3E}">
        <p14:creationId xmlns:p14="http://schemas.microsoft.com/office/powerpoint/2010/main" val="85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2A57E7-F2E5-4B70-B6C9-63485AB983D9}" type="slidenum">
              <a:rPr lang="tr-TR" smtClean="0"/>
              <a:t>6</a:t>
            </a:fld>
            <a:endParaRPr lang="tr-TR"/>
          </a:p>
        </p:txBody>
      </p:sp>
    </p:spTree>
    <p:extLst>
      <p:ext uri="{BB962C8B-B14F-4D97-AF65-F5344CB8AC3E}">
        <p14:creationId xmlns:p14="http://schemas.microsoft.com/office/powerpoint/2010/main" val="21476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BB05-5AF6-C356-79C1-030CCE25455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7FE7BA2-62A5-9034-6E92-2302A14C9B5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43EBAD9-7957-4CFF-6B17-8B0EDD5BCC0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4F3D976-9A2A-0311-4B27-6D28DEC4F380}"/>
              </a:ext>
            </a:extLst>
          </p:cNvPr>
          <p:cNvSpPr>
            <a:spLocks noGrp="1"/>
          </p:cNvSpPr>
          <p:nvPr>
            <p:ph type="sldNum" sz="quarter" idx="5"/>
          </p:nvPr>
        </p:nvSpPr>
        <p:spPr/>
        <p:txBody>
          <a:bodyPr/>
          <a:lstStyle/>
          <a:p>
            <a:fld id="{A42A57E7-F2E5-4B70-B6C9-63485AB983D9}" type="slidenum">
              <a:rPr lang="tr-TR" smtClean="0"/>
              <a:t>7</a:t>
            </a:fld>
            <a:endParaRPr lang="tr-TR"/>
          </a:p>
        </p:txBody>
      </p:sp>
    </p:spTree>
    <p:extLst>
      <p:ext uri="{BB962C8B-B14F-4D97-AF65-F5344CB8AC3E}">
        <p14:creationId xmlns:p14="http://schemas.microsoft.com/office/powerpoint/2010/main" val="54619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E5191-3D0B-F3F9-27E5-A058080ECA1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FC9C3B1-D6AA-D1D0-63F5-E29F8E81C5E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D7A63EF-42E7-6C8B-8A65-94543D0C635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64F2E87-811B-EB54-CED5-EC8B39A86882}"/>
              </a:ext>
            </a:extLst>
          </p:cNvPr>
          <p:cNvSpPr>
            <a:spLocks noGrp="1"/>
          </p:cNvSpPr>
          <p:nvPr>
            <p:ph type="sldNum" sz="quarter" idx="5"/>
          </p:nvPr>
        </p:nvSpPr>
        <p:spPr/>
        <p:txBody>
          <a:bodyPr/>
          <a:lstStyle/>
          <a:p>
            <a:fld id="{A42A57E7-F2E5-4B70-B6C9-63485AB983D9}" type="slidenum">
              <a:rPr lang="tr-TR" smtClean="0"/>
              <a:t>8</a:t>
            </a:fld>
            <a:endParaRPr lang="tr-TR"/>
          </a:p>
        </p:txBody>
      </p:sp>
    </p:spTree>
    <p:extLst>
      <p:ext uri="{BB962C8B-B14F-4D97-AF65-F5344CB8AC3E}">
        <p14:creationId xmlns:p14="http://schemas.microsoft.com/office/powerpoint/2010/main" val="419331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1969-374C-9F58-BB3F-87D9AC54171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D8AD968-C756-57D1-083A-1995965F241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2D5638A-6797-5D4C-22F6-E73506A145E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106C325-9BB0-1D26-44D0-8244918AE472}"/>
              </a:ext>
            </a:extLst>
          </p:cNvPr>
          <p:cNvSpPr>
            <a:spLocks noGrp="1"/>
          </p:cNvSpPr>
          <p:nvPr>
            <p:ph type="sldNum" sz="quarter" idx="5"/>
          </p:nvPr>
        </p:nvSpPr>
        <p:spPr/>
        <p:txBody>
          <a:bodyPr/>
          <a:lstStyle/>
          <a:p>
            <a:fld id="{A42A57E7-F2E5-4B70-B6C9-63485AB983D9}" type="slidenum">
              <a:rPr lang="tr-TR" smtClean="0"/>
              <a:t>9</a:t>
            </a:fld>
            <a:endParaRPr lang="tr-TR"/>
          </a:p>
        </p:txBody>
      </p:sp>
    </p:spTree>
    <p:extLst>
      <p:ext uri="{BB962C8B-B14F-4D97-AF65-F5344CB8AC3E}">
        <p14:creationId xmlns:p14="http://schemas.microsoft.com/office/powerpoint/2010/main" val="404673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7FE815B-12DF-4875-B19B-956168DCE785}"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278877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A9CBFB3-A279-49C8-B1D1-24AE07C2B6D2}"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263718086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A9CBFB3-A279-49C8-B1D1-24AE07C2B6D2}"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101249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A9CBFB3-A279-49C8-B1D1-24AE07C2B6D2}"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53837425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A9CBFB3-A279-49C8-B1D1-24AE07C2B6D2}"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7661127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A9CBFB3-A279-49C8-B1D1-24AE07C2B6D2}"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24449441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4C64DF-3E24-4E25-A0AB-0C32B1EC1922}"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1809708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57C7371-74EA-4800-AE23-71E4182E2AB2}"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85428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D3BEA-4F49-48BD-9BCA-DA0E6F267B48}"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71500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10EEEAF-6701-4DD5-B067-0F43A60360A8}" type="datetime1">
              <a:rPr lang="tr-TR" smtClean="0"/>
              <a:t>30.04.2024</a:t>
            </a:fld>
            <a:endParaRPr lang="tr-TR"/>
          </a:p>
        </p:txBody>
      </p:sp>
      <p:sp>
        <p:nvSpPr>
          <p:cNvPr id="5" name="Footer Placeholder 4"/>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213908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996B055-E746-4AC5-8085-CB5D46EC8F80}" type="datetime1">
              <a:rPr lang="tr-TR" smtClean="0"/>
              <a:t>30.04.2024</a:t>
            </a:fld>
            <a:endParaRPr lang="tr-TR"/>
          </a:p>
        </p:txBody>
      </p:sp>
      <p:sp>
        <p:nvSpPr>
          <p:cNvPr id="6" name="Footer Placeholder 5"/>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7" name="Slide Number Placeholder 6"/>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242862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86F1D37-786D-41E7-8573-68E417788FD5}" type="datetime1">
              <a:rPr lang="tr-TR" smtClean="0"/>
              <a:t>30.04.2024</a:t>
            </a:fld>
            <a:endParaRPr lang="tr-TR"/>
          </a:p>
        </p:txBody>
      </p:sp>
      <p:sp>
        <p:nvSpPr>
          <p:cNvPr id="8" name="Footer Placeholder 7"/>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9" name="Slide Number Placeholder 8"/>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399841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E806BEA-9361-4517-A829-F5F4B9836961}" type="datetime1">
              <a:rPr lang="tr-TR" smtClean="0"/>
              <a:t>30.04.2024</a:t>
            </a:fld>
            <a:endParaRPr lang="tr-TR"/>
          </a:p>
        </p:txBody>
      </p:sp>
      <p:sp>
        <p:nvSpPr>
          <p:cNvPr id="4" name="Footer Placeholder 3"/>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5" name="Slide Number Placeholder 4"/>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158975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102E0-F8AF-40AD-8AF0-2CF0C7BADE7F}" type="datetime1">
              <a:rPr lang="tr-TR" smtClean="0"/>
              <a:t>30.04.2024</a:t>
            </a:fld>
            <a:endParaRPr lang="tr-TR"/>
          </a:p>
        </p:txBody>
      </p:sp>
      <p:sp>
        <p:nvSpPr>
          <p:cNvPr id="3" name="Footer Placeholder 2"/>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4" name="Slide Number Placeholder 3"/>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417580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B4C1D70-5254-4749-B4EF-638090365977}" type="datetime1">
              <a:rPr lang="tr-TR" smtClean="0"/>
              <a:t>30.04.2024</a:t>
            </a:fld>
            <a:endParaRPr lang="tr-TR"/>
          </a:p>
        </p:txBody>
      </p:sp>
      <p:sp>
        <p:nvSpPr>
          <p:cNvPr id="6" name="Footer Placeholder 5"/>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7" name="Slide Number Placeholder 6"/>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138611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0E61FE6-1D8E-4FFE-A324-F5E8DE5F886B}" type="datetime1">
              <a:rPr lang="tr-TR" smtClean="0"/>
              <a:t>30.04.2024</a:t>
            </a:fld>
            <a:endParaRPr lang="tr-TR"/>
          </a:p>
        </p:txBody>
      </p:sp>
      <p:sp>
        <p:nvSpPr>
          <p:cNvPr id="6" name="Footer Placeholder 5"/>
          <p:cNvSpPr>
            <a:spLocks noGrp="1"/>
          </p:cNvSpPr>
          <p:nvPr>
            <p:ph type="ftr" sz="quarter" idx="11"/>
          </p:nvPr>
        </p:nvSpPr>
        <p:spPr/>
        <p:txBody>
          <a:bodyPr/>
          <a:lstStyle/>
          <a:p>
            <a:r>
              <a:rPr lang="en-US"/>
              <a:t>Grade 1: Understands The Changes That Occur in The Nature According to The Seasons Annex 3</a:t>
            </a:r>
            <a:endParaRPr lang="tr-TR"/>
          </a:p>
        </p:txBody>
      </p:sp>
      <p:sp>
        <p:nvSpPr>
          <p:cNvPr id="7" name="Slide Number Placeholder 6"/>
          <p:cNvSpPr>
            <a:spLocks noGrp="1"/>
          </p:cNvSpPr>
          <p:nvPr>
            <p:ph type="sldNum" sz="quarter" idx="12"/>
          </p:nvPr>
        </p:nvSpPr>
        <p:spPr/>
        <p:txBody>
          <a:bodyPr/>
          <a:lstStyle/>
          <a:p>
            <a:fld id="{B80DFCB9-8BDB-4CFF-9645-BDF5E6FAF2B3}" type="slidenum">
              <a:rPr lang="tr-TR" smtClean="0"/>
              <a:t>‹#›</a:t>
            </a:fld>
            <a:endParaRPr lang="tr-TR"/>
          </a:p>
        </p:txBody>
      </p:sp>
    </p:spTree>
    <p:extLst>
      <p:ext uri="{BB962C8B-B14F-4D97-AF65-F5344CB8AC3E}">
        <p14:creationId xmlns:p14="http://schemas.microsoft.com/office/powerpoint/2010/main" val="401086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9CBFB3-A279-49C8-B1D1-24AE07C2B6D2}" type="datetime1">
              <a:rPr lang="tr-TR" smtClean="0"/>
              <a:t>30.04.2024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Grade 1: Understands The Changes That Occur in The Nature According to The Seasons Annex 3</a:t>
            </a:r>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0DFCB9-8BDB-4CFF-9645-BDF5E6FAF2B3}" type="slidenum">
              <a:rPr lang="tr-TR" smtClean="0"/>
              <a:t>‹#›</a:t>
            </a:fld>
            <a:endParaRPr lang="tr-TR"/>
          </a:p>
        </p:txBody>
      </p:sp>
    </p:spTree>
    <p:extLst>
      <p:ext uri="{BB962C8B-B14F-4D97-AF65-F5344CB8AC3E}">
        <p14:creationId xmlns:p14="http://schemas.microsoft.com/office/powerpoint/2010/main" val="227906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17/06/relationships/model3d" Target="../media/model3d1.glb"/><Relationship Id="rId7" Type="http://schemas.microsoft.com/office/2017/06/relationships/model3d" Target="../media/model3d3.glb"/><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jpeg"/><Relationship Id="rId5" Type="http://schemas.microsoft.com/office/2017/06/relationships/model3d" Target="../media/model3d2.glb"/><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468B166-EDE2-4DB3-CFC9-043FB77B7614}"/>
              </a:ext>
            </a:extLst>
          </p:cNvPr>
          <p:cNvSpPr/>
          <p:nvPr/>
        </p:nvSpPr>
        <p:spPr>
          <a:xfrm>
            <a:off x="587829" y="1471428"/>
            <a:ext cx="9383486" cy="141577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60960" tIns="30480" rIns="60960" bIns="30480">
            <a:spAutoFit/>
          </a:bodyPr>
          <a:lstStyle/>
          <a:p>
            <a:pPr algn="ctr"/>
            <a:r>
              <a:rPr lang="tr-TR" altLang="tr-TR" sz="8800" b="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Recycling</a:t>
            </a:r>
            <a:r>
              <a:rPr lang="tr-TR" altLang="tr-TR" sz="88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6">
            <a:extLst>
              <a:ext uri="{FF2B5EF4-FFF2-40B4-BE49-F238E27FC236}">
                <a16:creationId xmlns:a16="http://schemas.microsoft.com/office/drawing/2014/main" id="{F2A0EAFA-C9FF-7638-DD7E-33F0911D1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13" name="Resim 12" descr="metin, yazılım, bilgisayar simgesi, web sayfası içeren bir resim&#10;&#10;Açıklama otomatik olarak oluşturuldu">
            <a:extLst>
              <a:ext uri="{FF2B5EF4-FFF2-40B4-BE49-F238E27FC236}">
                <a16:creationId xmlns:a16="http://schemas.microsoft.com/office/drawing/2014/main" id="{55BD4544-C059-1CC2-61EF-B46714945EB5}"/>
              </a:ext>
            </a:extLst>
          </p:cNvPr>
          <p:cNvPicPr>
            <a:picLocks noChangeAspect="1"/>
          </p:cNvPicPr>
          <p:nvPr/>
        </p:nvPicPr>
        <p:blipFill rotWithShape="1">
          <a:blip r:embed="rId3"/>
          <a:srcRect l="64815" t="22928" r="7848" b="35450"/>
          <a:stretch/>
        </p:blipFill>
        <p:spPr bwMode="auto">
          <a:xfrm>
            <a:off x="2770635" y="2972260"/>
            <a:ext cx="4483381" cy="3782153"/>
          </a:xfrm>
          <a:prstGeom prst="rect">
            <a:avLst/>
          </a:prstGeom>
          <a:ln>
            <a:noFill/>
          </a:ln>
          <a:extLst>
            <a:ext uri="{53640926-AAD7-44D8-BBD7-CCE9431645EC}">
              <a14:shadowObscured xmlns:a14="http://schemas.microsoft.com/office/drawing/2010/main"/>
            </a:ext>
          </a:extLst>
        </p:spPr>
      </p:pic>
      <p:pic>
        <p:nvPicPr>
          <p:cNvPr id="2" name="Picture 10">
            <a:extLst>
              <a:ext uri="{FF2B5EF4-FFF2-40B4-BE49-F238E27FC236}">
                <a16:creationId xmlns:a16="http://schemas.microsoft.com/office/drawing/2014/main" id="{01B0A20F-B585-9CED-306C-57F9936BA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175072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EC48ADA-6421-9D53-450A-984CF98A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79" y="83355"/>
            <a:ext cx="8467307" cy="5810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32C3A5CA-BDC2-B227-77C3-A835E8DD9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4" name="Picture 10">
            <a:extLst>
              <a:ext uri="{FF2B5EF4-FFF2-40B4-BE49-F238E27FC236}">
                <a16:creationId xmlns:a16="http://schemas.microsoft.com/office/drawing/2014/main" id="{D0B8BF25-B127-EE42-0C67-7758C7B87C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339602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7"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6"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1" y="4016289"/>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4" y="3989230"/>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2"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5" y="4918174"/>
            <a:ext cx="2693577" cy="565099"/>
          </a:xfrm>
          <a:prstGeom prst="rect">
            <a:avLst/>
          </a:prstGeom>
        </p:spPr>
      </p:pic>
      <p:sp>
        <p:nvSpPr>
          <p:cNvPr id="12" name="TextBox 11"/>
          <p:cNvSpPr txBox="1"/>
          <p:nvPr/>
        </p:nvSpPr>
        <p:spPr>
          <a:xfrm>
            <a:off x="3311425" y="1451043"/>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992582" y="2022456"/>
            <a:ext cx="4987636" cy="1200329"/>
          </a:xfrm>
          <a:prstGeom prst="rect">
            <a:avLst/>
          </a:prstGeom>
          <a:noFill/>
        </p:spPr>
        <p:txBody>
          <a:bodyPr wrap="square" rtlCol="0">
            <a:spAutoFit/>
          </a:bodyPr>
          <a:lstStyle/>
          <a:p>
            <a:r>
              <a:rPr lang="en-GB" dirty="0">
                <a:solidFill>
                  <a:schemeClr val="accent2">
                    <a:lumMod val="60000"/>
                    <a:lumOff val="40000"/>
                  </a:schemeClr>
                </a:solidFill>
              </a:rPr>
              <a:t>School subject: </a:t>
            </a:r>
            <a:r>
              <a:rPr lang="tr-TR" b="1" dirty="0">
                <a:solidFill>
                  <a:srgbClr val="0070C0"/>
                </a:solidFill>
              </a:rPr>
              <a:t>Natural </a:t>
            </a:r>
            <a:r>
              <a:rPr lang="tr-TR" b="1" dirty="0" err="1">
                <a:solidFill>
                  <a:srgbClr val="0070C0"/>
                </a:solidFill>
              </a:rPr>
              <a:t>Science</a:t>
            </a:r>
            <a:endParaRPr lang="en-GB" b="1" dirty="0">
              <a:solidFill>
                <a:srgbClr val="0070C0"/>
              </a:solidFill>
            </a:endParaRPr>
          </a:p>
          <a:p>
            <a:r>
              <a:rPr lang="en-GB" dirty="0" err="1">
                <a:solidFill>
                  <a:schemeClr val="accent2">
                    <a:lumMod val="60000"/>
                    <a:lumOff val="40000"/>
                  </a:schemeClr>
                </a:solidFill>
              </a:rPr>
              <a:t>Students’Age</a:t>
            </a:r>
            <a:r>
              <a:rPr lang="en-GB" dirty="0">
                <a:solidFill>
                  <a:schemeClr val="accent2">
                    <a:lumMod val="60000"/>
                    <a:lumOff val="40000"/>
                  </a:schemeClr>
                </a:solidFill>
              </a:rPr>
              <a:t>:</a:t>
            </a:r>
            <a:r>
              <a:rPr lang="en-GB" dirty="0"/>
              <a:t> </a:t>
            </a:r>
            <a:r>
              <a:rPr lang="tr-TR" b="1" dirty="0">
                <a:solidFill>
                  <a:srgbClr val="0070C0"/>
                </a:solidFill>
              </a:rPr>
              <a:t>7</a:t>
            </a:r>
            <a:r>
              <a:rPr lang="en-GB" b="1" dirty="0">
                <a:solidFill>
                  <a:srgbClr val="0070C0"/>
                </a:solidFill>
              </a:rPr>
              <a:t> years</a:t>
            </a:r>
          </a:p>
          <a:p>
            <a:r>
              <a:rPr lang="en-GB" dirty="0">
                <a:solidFill>
                  <a:schemeClr val="accent2">
                    <a:lumMod val="60000"/>
                    <a:lumOff val="40000"/>
                  </a:schemeClr>
                </a:solidFill>
              </a:rPr>
              <a:t>Topic:</a:t>
            </a:r>
            <a:r>
              <a:rPr lang="en-GB" dirty="0">
                <a:solidFill>
                  <a:srgbClr val="0070C0"/>
                </a:solidFill>
              </a:rPr>
              <a:t> </a:t>
            </a:r>
            <a:r>
              <a:rPr lang="tr-TR" b="1" dirty="0" err="1">
                <a:solidFill>
                  <a:srgbClr val="0070C0"/>
                </a:solidFill>
              </a:rPr>
              <a:t>Recycling</a:t>
            </a:r>
            <a:endParaRPr lang="en-US" b="1" dirty="0">
              <a:solidFill>
                <a:srgbClr val="0070C0"/>
              </a:solidFill>
            </a:endParaRPr>
          </a:p>
          <a:p>
            <a:r>
              <a:rPr lang="en-GB" b="1" dirty="0">
                <a:solidFill>
                  <a:schemeClr val="accent2">
                    <a:lumMod val="60000"/>
                    <a:lumOff val="40000"/>
                  </a:schemeClr>
                </a:solidFill>
              </a:rPr>
              <a:t>Credits:</a:t>
            </a:r>
            <a:r>
              <a:rPr lang="en-GB" b="1" dirty="0">
                <a:solidFill>
                  <a:srgbClr val="0070C0"/>
                </a:solidFill>
              </a:rPr>
              <a:t> Antalya Directorate Of Education</a:t>
            </a:r>
            <a:endParaRPr lang="en-GB" dirty="0"/>
          </a:p>
        </p:txBody>
      </p:sp>
      <p:sp>
        <p:nvSpPr>
          <p:cNvPr id="14" name="TextBox 13"/>
          <p:cNvSpPr txBox="1"/>
          <p:nvPr/>
        </p:nvSpPr>
        <p:spPr>
          <a:xfrm>
            <a:off x="2992583"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394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D210D3-70CD-0498-B2A1-13D454696B57}"/>
              </a:ext>
            </a:extLst>
          </p:cNvPr>
          <p:cNvSpPr>
            <a:spLocks noGrp="1"/>
          </p:cNvSpPr>
          <p:nvPr>
            <p:ph type="ctrTitle"/>
          </p:nvPr>
        </p:nvSpPr>
        <p:spPr>
          <a:xfrm>
            <a:off x="1300163" y="1636038"/>
            <a:ext cx="7693169" cy="2360997"/>
          </a:xfrm>
          <a:ln>
            <a:solidFill>
              <a:schemeClr val="accent1"/>
            </a:solidFill>
          </a:ln>
          <a:effectLst>
            <a:softEdge rad="31750"/>
          </a:effectLst>
        </p:spPr>
        <p:txBody>
          <a:bodyPr>
            <a:normAutofit fontScale="90000"/>
          </a:bodyPr>
          <a:lstStyle/>
          <a:p>
            <a:pPr algn="ctr"/>
            <a:r>
              <a:rPr lang="tr-TR" sz="8000" b="1" spc="600" dirty="0" err="1">
                <a:latin typeface="ADLaM Display" panose="020F0502020204030204" pitchFamily="2" charset="0"/>
                <a:ea typeface="ADLaM Display" panose="020F0502020204030204" pitchFamily="2" charset="0"/>
                <a:cs typeface="ADLaM Display" panose="020F0502020204030204" pitchFamily="2" charset="0"/>
              </a:rPr>
              <a:t>What</a:t>
            </a:r>
            <a:r>
              <a:rPr lang="tr-TR" sz="8000" b="1" spc="600" dirty="0">
                <a:latin typeface="ADLaM Display" panose="020F0502020204030204" pitchFamily="2" charset="0"/>
                <a:ea typeface="ADLaM Display" panose="020F0502020204030204" pitchFamily="2" charset="0"/>
                <a:cs typeface="ADLaM Display" panose="020F0502020204030204" pitchFamily="2" charset="0"/>
              </a:rPr>
              <a:t> </a:t>
            </a:r>
            <a:r>
              <a:rPr lang="tr-TR" sz="8000" b="1" spc="600">
                <a:latin typeface="ADLaM Display" panose="020F0502020204030204" pitchFamily="2" charset="0"/>
                <a:ea typeface="ADLaM Display" panose="020F0502020204030204" pitchFamily="2" charset="0"/>
                <a:cs typeface="ADLaM Display" panose="020F0502020204030204" pitchFamily="2" charset="0"/>
              </a:rPr>
              <a:t>is RECYCLING</a:t>
            </a:r>
            <a:endParaRPr lang="tr-TR" sz="8000" b="1" spc="600" dirty="0">
              <a:latin typeface="ADLaM Display" panose="020F0502020204030204" pitchFamily="2" charset="0"/>
              <a:ea typeface="ADLaM Display" panose="020F0502020204030204" pitchFamily="2" charset="0"/>
              <a:cs typeface="ADLaM Display" panose="020F0502020204030204" pitchFamily="2" charset="0"/>
            </a:endParaRPr>
          </a:p>
        </p:txBody>
      </p:sp>
      <p:pic>
        <p:nvPicPr>
          <p:cNvPr id="4" name="Picture 5">
            <a:extLst>
              <a:ext uri="{FF2B5EF4-FFF2-40B4-BE49-F238E27FC236}">
                <a16:creationId xmlns:a16="http://schemas.microsoft.com/office/drawing/2014/main" id="{FC9B14CE-24A2-F5DA-FF81-2770528A0A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65038" y="4209256"/>
            <a:ext cx="15541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CCA596B-8BBA-E6A8-DAAA-68F68BB93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562" y="4128797"/>
            <a:ext cx="16668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32F64100-54D0-0674-E4A5-F65A4CD3FC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96062" y="4178538"/>
            <a:ext cx="148113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6D4B566A-3F56-7FB2-D4EE-CCE8169D58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3" name="Picture 10">
            <a:extLst>
              <a:ext uri="{FF2B5EF4-FFF2-40B4-BE49-F238E27FC236}">
                <a16:creationId xmlns:a16="http://schemas.microsoft.com/office/drawing/2014/main" id="{E43AAA6D-A407-EE74-AF47-F537BB0ABB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650950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21FD2D6-70A1-CB54-1486-6614A54E42E8}"/>
              </a:ext>
            </a:extLst>
          </p:cNvPr>
          <p:cNvSpPr txBox="1"/>
          <p:nvPr/>
        </p:nvSpPr>
        <p:spPr>
          <a:xfrm>
            <a:off x="1818419" y="1654796"/>
            <a:ext cx="6104020" cy="2062103"/>
          </a:xfrm>
          <a:prstGeom prst="rect">
            <a:avLst/>
          </a:prstGeom>
          <a:noFill/>
        </p:spPr>
        <p:txBody>
          <a:bodyPr wrap="square">
            <a:spAutoFit/>
          </a:bodyPr>
          <a:lstStyle/>
          <a:p>
            <a:r>
              <a:rPr lang="tr-TR" sz="3200" dirty="0" err="1"/>
              <a:t>Some</a:t>
            </a:r>
            <a:r>
              <a:rPr lang="tr-TR" sz="3200" dirty="0"/>
              <a:t> of </a:t>
            </a:r>
            <a:r>
              <a:rPr lang="tr-TR" sz="3200" dirty="0" err="1"/>
              <a:t>the</a:t>
            </a:r>
            <a:r>
              <a:rPr lang="tr-TR" sz="3200" dirty="0"/>
              <a:t> </a:t>
            </a:r>
            <a:r>
              <a:rPr lang="tr-TR" sz="3200" dirty="0" err="1"/>
              <a:t>waste</a:t>
            </a:r>
            <a:r>
              <a:rPr lang="tr-TR" sz="3200" dirty="0"/>
              <a:t> </a:t>
            </a:r>
            <a:r>
              <a:rPr lang="tr-TR" sz="3200" dirty="0" err="1"/>
              <a:t>we</a:t>
            </a:r>
            <a:r>
              <a:rPr lang="tr-TR" sz="3200" dirty="0"/>
              <a:t> </a:t>
            </a:r>
            <a:r>
              <a:rPr lang="tr-TR" sz="3200" dirty="0" err="1"/>
              <a:t>throw</a:t>
            </a:r>
            <a:r>
              <a:rPr lang="tr-TR" sz="3200" dirty="0"/>
              <a:t> </a:t>
            </a:r>
            <a:r>
              <a:rPr lang="tr-TR" sz="3200" dirty="0" err="1"/>
              <a:t>away</a:t>
            </a:r>
            <a:r>
              <a:rPr lang="tr-TR" sz="3200" dirty="0"/>
              <a:t> can be </a:t>
            </a:r>
            <a:r>
              <a:rPr lang="tr-TR" sz="3200" dirty="0" err="1"/>
              <a:t>recycled</a:t>
            </a:r>
            <a:r>
              <a:rPr lang="tr-TR" sz="3200" dirty="0"/>
              <a:t> </a:t>
            </a:r>
            <a:r>
              <a:rPr lang="tr-TR" sz="3200" dirty="0" err="1"/>
              <a:t>and</a:t>
            </a:r>
            <a:r>
              <a:rPr lang="tr-TR" sz="3200" dirty="0"/>
              <a:t> </a:t>
            </a:r>
            <a:r>
              <a:rPr lang="tr-TR" sz="3200" dirty="0" err="1"/>
              <a:t>reused</a:t>
            </a:r>
            <a:r>
              <a:rPr lang="tr-TR" sz="3200" dirty="0"/>
              <a:t>. </a:t>
            </a:r>
            <a:r>
              <a:rPr lang="tr-TR" sz="3200" dirty="0" err="1"/>
              <a:t>This</a:t>
            </a:r>
            <a:r>
              <a:rPr lang="tr-TR" sz="3200" dirty="0"/>
              <a:t> is </a:t>
            </a:r>
            <a:r>
              <a:rPr lang="tr-TR" sz="3200" dirty="0" err="1"/>
              <a:t>called</a:t>
            </a:r>
            <a:endParaRPr lang="tr-TR" sz="3200" dirty="0"/>
          </a:p>
          <a:p>
            <a:r>
              <a:rPr lang="tr-TR" sz="3200" dirty="0"/>
              <a:t> ''RECYCLING''.</a:t>
            </a:r>
          </a:p>
        </p:txBody>
      </p:sp>
      <p:pic>
        <p:nvPicPr>
          <p:cNvPr id="2" name="Picture 6">
            <a:extLst>
              <a:ext uri="{FF2B5EF4-FFF2-40B4-BE49-F238E27FC236}">
                <a16:creationId xmlns:a16="http://schemas.microsoft.com/office/drawing/2014/main" id="{49CA92D3-2836-B65B-17F2-CA31D7C9C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4" name="Picture 10">
            <a:extLst>
              <a:ext uri="{FF2B5EF4-FFF2-40B4-BE49-F238E27FC236}">
                <a16:creationId xmlns:a16="http://schemas.microsoft.com/office/drawing/2014/main" id="{DBAEC7B4-F1C6-5CEA-6CC5-55DEC92495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985192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8BF53B-026C-8EF3-41FD-A2B769549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grpSp>
        <p:nvGrpSpPr>
          <p:cNvPr id="65" name="Grup 64">
            <a:extLst>
              <a:ext uri="{FF2B5EF4-FFF2-40B4-BE49-F238E27FC236}">
                <a16:creationId xmlns:a16="http://schemas.microsoft.com/office/drawing/2014/main" id="{CED40D96-A6C4-DBBC-DBE4-33D1F2363153}"/>
              </a:ext>
            </a:extLst>
          </p:cNvPr>
          <p:cNvGrpSpPr/>
          <p:nvPr/>
        </p:nvGrpSpPr>
        <p:grpSpPr>
          <a:xfrm>
            <a:off x="4475998" y="919916"/>
            <a:ext cx="1734175" cy="5018168"/>
            <a:chOff x="4475998" y="919916"/>
            <a:chExt cx="1734175" cy="5018168"/>
          </a:xfrm>
        </p:grpSpPr>
        <p:grpSp>
          <p:nvGrpSpPr>
            <p:cNvPr id="43" name="Grup 42">
              <a:extLst>
                <a:ext uri="{FF2B5EF4-FFF2-40B4-BE49-F238E27FC236}">
                  <a16:creationId xmlns:a16="http://schemas.microsoft.com/office/drawing/2014/main" id="{DA392152-4675-6439-D457-C61669C52DCC}"/>
                </a:ext>
              </a:extLst>
            </p:cNvPr>
            <p:cNvGrpSpPr/>
            <p:nvPr/>
          </p:nvGrpSpPr>
          <p:grpSpPr>
            <a:xfrm>
              <a:off x="4475998" y="919916"/>
              <a:ext cx="1734175" cy="1130302"/>
              <a:chOff x="4475998" y="919916"/>
              <a:chExt cx="1734175" cy="1130302"/>
            </a:xfrm>
          </p:grpSpPr>
          <p:sp>
            <p:nvSpPr>
              <p:cNvPr id="25" name="Dikdörtgen 24">
                <a:extLst>
                  <a:ext uri="{FF2B5EF4-FFF2-40B4-BE49-F238E27FC236}">
                    <a16:creationId xmlns:a16="http://schemas.microsoft.com/office/drawing/2014/main" id="{217C3A9A-8053-7384-991A-099D3A5E8887}"/>
                  </a:ext>
                </a:extLst>
              </p:cNvPr>
              <p:cNvSpPr/>
              <p:nvPr/>
            </p:nvSpPr>
            <p:spPr>
              <a:xfrm>
                <a:off x="4475998" y="919916"/>
                <a:ext cx="1734175" cy="1130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dirty="0"/>
              </a:p>
            </p:txBody>
          </p:sp>
          <p:pic>
            <p:nvPicPr>
              <p:cNvPr id="26" name="Resim 25" descr="metin, yazılım, multimedya yazılımı, bilgisayar simgesi içeren bir resim&#10;&#10;Açıklama otomatik olarak oluşturuldu">
                <a:extLst>
                  <a:ext uri="{FF2B5EF4-FFF2-40B4-BE49-F238E27FC236}">
                    <a16:creationId xmlns:a16="http://schemas.microsoft.com/office/drawing/2014/main" id="{82E322F0-3159-702B-490B-16D3BC77007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3056" b="19556" l="31632" r="39306">
                            <a14:foregroundMark x1="39340" y1="16167" x2="39340" y2="16167"/>
                            <a14:foregroundMark x1="33854" y1="19222" x2="33854" y2="19222"/>
                            <a14:foregroundMark x1="34063" y1="18722" x2="32813" y2="18222"/>
                            <a14:foregroundMark x1="35764" y1="19556" x2="35764" y2="19556"/>
                            <a14:foregroundMark x1="31632" y1="18222" x2="31632" y2="18222"/>
                          </a14:backgroundRemoval>
                        </a14:imgEffect>
                      </a14:imgLayer>
                    </a14:imgProps>
                  </a:ext>
                </a:extLst>
              </a:blip>
              <a:srcRect l="31164" t="12252" r="60117" b="79551"/>
              <a:stretch/>
            </p:blipFill>
            <p:spPr bwMode="auto">
              <a:xfrm>
                <a:off x="4504063" y="928665"/>
                <a:ext cx="1511340" cy="610599"/>
              </a:xfrm>
              <a:prstGeom prst="rect">
                <a:avLst/>
              </a:prstGeom>
              <a:ln>
                <a:noFill/>
              </a:ln>
              <a:extLst>
                <a:ext uri="{53640926-AAD7-44D8-BBD7-CCE9431645EC}">
                  <a14:shadowObscured xmlns:a14="http://schemas.microsoft.com/office/drawing/2010/main"/>
                </a:ext>
              </a:extLst>
            </p:spPr>
          </p:pic>
          <p:sp>
            <p:nvSpPr>
              <p:cNvPr id="30" name="Metin kutusu 29">
                <a:extLst>
                  <a:ext uri="{FF2B5EF4-FFF2-40B4-BE49-F238E27FC236}">
                    <a16:creationId xmlns:a16="http://schemas.microsoft.com/office/drawing/2014/main" id="{92D438D5-E4B1-1895-E0D3-8493F3A851BB}"/>
                  </a:ext>
                </a:extLst>
              </p:cNvPr>
              <p:cNvSpPr txBox="1"/>
              <p:nvPr/>
            </p:nvSpPr>
            <p:spPr>
              <a:xfrm>
                <a:off x="4584519" y="1583418"/>
                <a:ext cx="1563248" cy="369332"/>
              </a:xfrm>
              <a:prstGeom prst="rect">
                <a:avLst/>
              </a:prstGeom>
              <a:noFill/>
            </p:spPr>
            <p:txBody>
              <a:bodyPr wrap="none" rtlCol="0">
                <a:spAutoFit/>
              </a:bodyPr>
              <a:lstStyle/>
              <a:p>
                <a:r>
                  <a:rPr lang="tr-TR" dirty="0" err="1"/>
                  <a:t>Plastic</a:t>
                </a:r>
                <a:r>
                  <a:rPr lang="tr-TR" dirty="0"/>
                  <a:t> </a:t>
                </a:r>
                <a:r>
                  <a:rPr lang="tr-TR" dirty="0" err="1"/>
                  <a:t>bottle</a:t>
                </a:r>
                <a:endParaRPr lang="tr-TR" dirty="0"/>
              </a:p>
            </p:txBody>
          </p:sp>
        </p:grpSp>
        <p:grpSp>
          <p:nvGrpSpPr>
            <p:cNvPr id="44" name="Grup 43">
              <a:extLst>
                <a:ext uri="{FF2B5EF4-FFF2-40B4-BE49-F238E27FC236}">
                  <a16:creationId xmlns:a16="http://schemas.microsoft.com/office/drawing/2014/main" id="{25103527-9214-1C47-A8E8-4D4D6C6DE867}"/>
                </a:ext>
              </a:extLst>
            </p:cNvPr>
            <p:cNvGrpSpPr/>
            <p:nvPr/>
          </p:nvGrpSpPr>
          <p:grpSpPr>
            <a:xfrm>
              <a:off x="4475998" y="2210519"/>
              <a:ext cx="1734175" cy="1135654"/>
              <a:chOff x="4475998" y="2210519"/>
              <a:chExt cx="1734175" cy="1135654"/>
            </a:xfrm>
          </p:grpSpPr>
          <p:sp>
            <p:nvSpPr>
              <p:cNvPr id="27" name="Dikdörtgen 26">
                <a:extLst>
                  <a:ext uri="{FF2B5EF4-FFF2-40B4-BE49-F238E27FC236}">
                    <a16:creationId xmlns:a16="http://schemas.microsoft.com/office/drawing/2014/main" id="{E1D7C7CB-8D21-BDFB-2B93-7B3C062E892A}"/>
                  </a:ext>
                </a:extLst>
              </p:cNvPr>
              <p:cNvSpPr/>
              <p:nvPr/>
            </p:nvSpPr>
            <p:spPr>
              <a:xfrm>
                <a:off x="4475998" y="2215871"/>
                <a:ext cx="1734175" cy="1130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15" name="Resim 14" descr="metin, yazılım, multimedya yazılımı, bilgisayar simgesi içeren bir resim&#10;&#10;Açıklama otomatik olarak oluşturuldu">
                <a:extLst>
                  <a:ext uri="{FF2B5EF4-FFF2-40B4-BE49-F238E27FC236}">
                    <a16:creationId xmlns:a16="http://schemas.microsoft.com/office/drawing/2014/main" id="{97FB20B1-4308-AE0A-940B-17744C3B7441}"/>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27278" b="35111" l="33542" r="37674">
                            <a14:foregroundMark x1="35764" y1="34889" x2="35764" y2="34889"/>
                            <a14:foregroundMark x1="35625" y1="35111" x2="35625" y2="35111"/>
                          </a14:backgroundRemoval>
                        </a14:imgEffect>
                      </a14:imgLayer>
                    </a14:imgProps>
                  </a:ext>
                </a:extLst>
              </a:blip>
              <a:srcRect l="33069" t="26403" r="61802" b="64560"/>
              <a:stretch/>
            </p:blipFill>
            <p:spPr bwMode="auto">
              <a:xfrm>
                <a:off x="4898585" y="2210519"/>
                <a:ext cx="889000" cy="673100"/>
              </a:xfrm>
              <a:prstGeom prst="rect">
                <a:avLst/>
              </a:prstGeom>
              <a:ln>
                <a:noFill/>
              </a:ln>
              <a:extLst>
                <a:ext uri="{53640926-AAD7-44D8-BBD7-CCE9431645EC}">
                  <a14:shadowObscured xmlns:a14="http://schemas.microsoft.com/office/drawing/2010/main"/>
                </a:ext>
              </a:extLst>
            </p:spPr>
          </p:pic>
          <p:sp>
            <p:nvSpPr>
              <p:cNvPr id="31" name="Metin kutusu 30">
                <a:extLst>
                  <a:ext uri="{FF2B5EF4-FFF2-40B4-BE49-F238E27FC236}">
                    <a16:creationId xmlns:a16="http://schemas.microsoft.com/office/drawing/2014/main" id="{55FFDE12-960C-BCFC-EA89-12E56F0FD195}"/>
                  </a:ext>
                </a:extLst>
              </p:cNvPr>
              <p:cNvSpPr txBox="1"/>
              <p:nvPr/>
            </p:nvSpPr>
            <p:spPr>
              <a:xfrm>
                <a:off x="4763061" y="2957828"/>
                <a:ext cx="1206164" cy="369332"/>
              </a:xfrm>
              <a:prstGeom prst="rect">
                <a:avLst/>
              </a:prstGeom>
              <a:noFill/>
            </p:spPr>
            <p:txBody>
              <a:bodyPr wrap="none" rtlCol="0">
                <a:spAutoFit/>
              </a:bodyPr>
              <a:lstStyle/>
              <a:p>
                <a:r>
                  <a:rPr lang="tr-TR" dirty="0" err="1"/>
                  <a:t>Paper</a:t>
                </a:r>
                <a:r>
                  <a:rPr lang="tr-TR" dirty="0"/>
                  <a:t> cup</a:t>
                </a:r>
              </a:p>
            </p:txBody>
          </p:sp>
        </p:grpSp>
        <p:grpSp>
          <p:nvGrpSpPr>
            <p:cNvPr id="45" name="Grup 44">
              <a:extLst>
                <a:ext uri="{FF2B5EF4-FFF2-40B4-BE49-F238E27FC236}">
                  <a16:creationId xmlns:a16="http://schemas.microsoft.com/office/drawing/2014/main" id="{AF2AFA55-E6A8-5E77-674A-4E7C812E1E68}"/>
                </a:ext>
              </a:extLst>
            </p:cNvPr>
            <p:cNvGrpSpPr/>
            <p:nvPr/>
          </p:nvGrpSpPr>
          <p:grpSpPr>
            <a:xfrm>
              <a:off x="4475998" y="3511826"/>
              <a:ext cx="1734175" cy="1130302"/>
              <a:chOff x="4475998" y="3511826"/>
              <a:chExt cx="1734175" cy="1130302"/>
            </a:xfrm>
          </p:grpSpPr>
          <p:sp>
            <p:nvSpPr>
              <p:cNvPr id="28" name="Dikdörtgen 27">
                <a:extLst>
                  <a:ext uri="{FF2B5EF4-FFF2-40B4-BE49-F238E27FC236}">
                    <a16:creationId xmlns:a16="http://schemas.microsoft.com/office/drawing/2014/main" id="{3E7E39FB-988E-82D9-8BD1-ADF6FEE1FE0A}"/>
                  </a:ext>
                </a:extLst>
              </p:cNvPr>
              <p:cNvSpPr/>
              <p:nvPr/>
            </p:nvSpPr>
            <p:spPr>
              <a:xfrm>
                <a:off x="4475998" y="3511826"/>
                <a:ext cx="1734175" cy="1130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19" name="Resim 18" descr="metin, yazılım, multimedya yazılımı, bilgisayar simgesi içeren bir resim&#10;&#10;Açıklama otomatik olarak oluşturuldu">
                <a:extLst>
                  <a:ext uri="{FF2B5EF4-FFF2-40B4-BE49-F238E27FC236}">
                    <a16:creationId xmlns:a16="http://schemas.microsoft.com/office/drawing/2014/main" id="{6484109D-F648-F689-71E5-22D75881A0E4}"/>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889" b="48667" l="32535" r="38542">
                            <a14:foregroundMark x1="32778" y1="46278" x2="32778" y2="46278"/>
                            <a14:foregroundMark x1="38576" y1="42333" x2="38576" y2="42333"/>
                            <a14:foregroundMark x1="32569" y1="45944" x2="32569" y2="45944"/>
                            <a14:foregroundMark x1="33576" y1="48667" x2="33576" y2="48667"/>
                          </a14:backgroundRemoval>
                        </a14:imgEffect>
                      </a14:imgLayer>
                    </a14:imgProps>
                  </a:ext>
                </a:extLst>
              </a:blip>
              <a:srcRect l="32189" t="41067" r="60870" b="50579"/>
              <a:stretch/>
            </p:blipFill>
            <p:spPr bwMode="auto">
              <a:xfrm>
                <a:off x="4740762" y="3555980"/>
                <a:ext cx="1203082" cy="622301"/>
              </a:xfrm>
              <a:prstGeom prst="rect">
                <a:avLst/>
              </a:prstGeom>
              <a:ln>
                <a:noFill/>
              </a:ln>
              <a:extLst>
                <a:ext uri="{53640926-AAD7-44D8-BBD7-CCE9431645EC}">
                  <a14:shadowObscured xmlns:a14="http://schemas.microsoft.com/office/drawing/2010/main"/>
                </a:ext>
              </a:extLst>
            </p:spPr>
          </p:pic>
          <p:sp>
            <p:nvSpPr>
              <p:cNvPr id="32" name="Metin kutusu 31">
                <a:extLst>
                  <a:ext uri="{FF2B5EF4-FFF2-40B4-BE49-F238E27FC236}">
                    <a16:creationId xmlns:a16="http://schemas.microsoft.com/office/drawing/2014/main" id="{9941057B-7E0B-D24F-AF03-DDD5F0C4E284}"/>
                  </a:ext>
                </a:extLst>
              </p:cNvPr>
              <p:cNvSpPr txBox="1"/>
              <p:nvPr/>
            </p:nvSpPr>
            <p:spPr>
              <a:xfrm>
                <a:off x="4934315" y="4237386"/>
                <a:ext cx="814647" cy="369332"/>
              </a:xfrm>
              <a:prstGeom prst="rect">
                <a:avLst/>
              </a:prstGeom>
              <a:noFill/>
            </p:spPr>
            <p:txBody>
              <a:bodyPr wrap="none" rtlCol="0">
                <a:spAutoFit/>
              </a:bodyPr>
              <a:lstStyle/>
              <a:p>
                <a:r>
                  <a:rPr lang="tr-TR" dirty="0" err="1"/>
                  <a:t>Bottle</a:t>
                </a:r>
                <a:endParaRPr lang="tr-TR" dirty="0"/>
              </a:p>
            </p:txBody>
          </p:sp>
        </p:grpSp>
        <p:grpSp>
          <p:nvGrpSpPr>
            <p:cNvPr id="46" name="Grup 45">
              <a:extLst>
                <a:ext uri="{FF2B5EF4-FFF2-40B4-BE49-F238E27FC236}">
                  <a16:creationId xmlns:a16="http://schemas.microsoft.com/office/drawing/2014/main" id="{FD95A266-9ECD-DFC1-4137-88CD42545974}"/>
                </a:ext>
              </a:extLst>
            </p:cNvPr>
            <p:cNvGrpSpPr/>
            <p:nvPr/>
          </p:nvGrpSpPr>
          <p:grpSpPr>
            <a:xfrm>
              <a:off x="4475998" y="4807781"/>
              <a:ext cx="1734175" cy="1130303"/>
              <a:chOff x="4475998" y="4807781"/>
              <a:chExt cx="1734175" cy="1130303"/>
            </a:xfrm>
          </p:grpSpPr>
          <p:sp>
            <p:nvSpPr>
              <p:cNvPr id="29" name="Dikdörtgen 28">
                <a:extLst>
                  <a:ext uri="{FF2B5EF4-FFF2-40B4-BE49-F238E27FC236}">
                    <a16:creationId xmlns:a16="http://schemas.microsoft.com/office/drawing/2014/main" id="{EC5B4A5D-1FD2-6BFB-16B4-18C4EEDEB5FB}"/>
                  </a:ext>
                </a:extLst>
              </p:cNvPr>
              <p:cNvSpPr/>
              <p:nvPr/>
            </p:nvSpPr>
            <p:spPr>
              <a:xfrm>
                <a:off x="4475998" y="4807782"/>
                <a:ext cx="1734175" cy="1130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13" name="Resim 12" descr="metin, yazılım, multimedya yazılımı, bilgisayar simgesi içeren bir resim&#10;&#10;Açıklama otomatik olarak oluşturuldu">
                <a:extLst>
                  <a:ext uri="{FF2B5EF4-FFF2-40B4-BE49-F238E27FC236}">
                    <a16:creationId xmlns:a16="http://schemas.microsoft.com/office/drawing/2014/main" id="{F35B9625-6078-71BB-7A86-C2EF06118F52}"/>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55389" b="63056" l="33021" r="38125">
                            <a14:foregroundMark x1="33889" y1="62056" x2="33889" y2="62056"/>
                            <a14:foregroundMark x1="35208" y1="62889" x2="35208" y2="62889"/>
                            <a14:foregroundMark x1="33160" y1="61889" x2="33160" y2="61889"/>
                            <a14:foregroundMark x1="33090" y1="62556" x2="33090" y2="62556"/>
                            <a14:foregroundMark x1="38125" y1="57111" x2="38125" y2="57111"/>
                            <a14:foregroundMark x1="35000" y1="62889" x2="35000" y2="62889"/>
                            <a14:foregroundMark x1="35000" y1="63056" x2="35000" y2="63056"/>
                            <a14:foregroundMark x1="33090" y1="61556" x2="33090" y2="61556"/>
                            <a14:foregroundMark x1="33021" y1="60000" x2="33021" y2="60000"/>
                            <a14:foregroundMark x1="37118" y1="61556" x2="37118" y2="61556"/>
                            <a14:foregroundMark x1="36875" y1="55389" x2="36875" y2="55389"/>
                          </a14:backgroundRemoval>
                        </a14:imgEffect>
                      </a14:imgLayer>
                    </a14:imgProps>
                  </a:ext>
                </a:extLst>
              </a:blip>
              <a:srcRect l="32821" t="54760" r="61290" b="36611"/>
              <a:stretch/>
            </p:blipFill>
            <p:spPr bwMode="auto">
              <a:xfrm>
                <a:off x="4855803" y="4807781"/>
                <a:ext cx="1020680" cy="642760"/>
              </a:xfrm>
              <a:prstGeom prst="rect">
                <a:avLst/>
              </a:prstGeom>
              <a:ln>
                <a:noFill/>
              </a:ln>
              <a:extLst>
                <a:ext uri="{53640926-AAD7-44D8-BBD7-CCE9431645EC}">
                  <a14:shadowObscured xmlns:a14="http://schemas.microsoft.com/office/drawing/2010/main"/>
                </a:ext>
              </a:extLst>
            </p:spPr>
          </p:pic>
          <p:sp>
            <p:nvSpPr>
              <p:cNvPr id="33" name="Metin kutusu 32">
                <a:extLst>
                  <a:ext uri="{FF2B5EF4-FFF2-40B4-BE49-F238E27FC236}">
                    <a16:creationId xmlns:a16="http://schemas.microsoft.com/office/drawing/2014/main" id="{919F92A7-93C2-575C-17B5-D7D8F10558F5}"/>
                  </a:ext>
                </a:extLst>
              </p:cNvPr>
              <p:cNvSpPr txBox="1"/>
              <p:nvPr/>
            </p:nvSpPr>
            <p:spPr>
              <a:xfrm>
                <a:off x="5056143" y="5549934"/>
                <a:ext cx="570990" cy="369332"/>
              </a:xfrm>
              <a:prstGeom prst="rect">
                <a:avLst/>
              </a:prstGeom>
              <a:noFill/>
            </p:spPr>
            <p:txBody>
              <a:bodyPr wrap="none" rtlCol="0">
                <a:spAutoFit/>
              </a:bodyPr>
              <a:lstStyle/>
              <a:p>
                <a:r>
                  <a:rPr lang="tr-TR" dirty="0"/>
                  <a:t>Can</a:t>
                </a:r>
              </a:p>
            </p:txBody>
          </p:sp>
        </p:grpSp>
      </p:grpSp>
      <p:grpSp>
        <p:nvGrpSpPr>
          <p:cNvPr id="39" name="Grup 38">
            <a:extLst>
              <a:ext uri="{FF2B5EF4-FFF2-40B4-BE49-F238E27FC236}">
                <a16:creationId xmlns:a16="http://schemas.microsoft.com/office/drawing/2014/main" id="{8A702B6D-684C-EED6-F778-85B4D19BAB35}"/>
              </a:ext>
            </a:extLst>
          </p:cNvPr>
          <p:cNvGrpSpPr/>
          <p:nvPr/>
        </p:nvGrpSpPr>
        <p:grpSpPr>
          <a:xfrm>
            <a:off x="1584512" y="571498"/>
            <a:ext cx="1440000" cy="2160000"/>
            <a:chOff x="1587500" y="571498"/>
            <a:chExt cx="1440000" cy="2160000"/>
          </a:xfrm>
        </p:grpSpPr>
        <p:pic>
          <p:nvPicPr>
            <p:cNvPr id="2" name="Resim 1" descr="metin, yazılım, multimedya yazılımı, bilgisayar simgesi içeren bir resim&#10;&#10;Açıklama otomatik olarak oluşturuldu">
              <a:extLst>
                <a:ext uri="{FF2B5EF4-FFF2-40B4-BE49-F238E27FC236}">
                  <a16:creationId xmlns:a16="http://schemas.microsoft.com/office/drawing/2014/main" id="{3C2BFE66-0646-FA8F-9119-9BD7FB612B95}"/>
                </a:ext>
              </a:extLst>
            </p:cNvPr>
            <p:cNvPicPr>
              <a:picLocks/>
            </p:cNvPicPr>
            <p:nvPr/>
          </p:nvPicPr>
          <p:blipFill rotWithShape="1">
            <a:blip r:embed="rId9">
              <a:extLst>
                <a:ext uri="{BEBA8EAE-BF5A-486C-A8C5-ECC9F3942E4B}">
                  <a14:imgProps xmlns:a14="http://schemas.microsoft.com/office/drawing/2010/main">
                    <a14:imgLayer r:embed="rId5">
                      <a14:imgEffect>
                        <a14:backgroundRemoval t="11759" b="29643" l="63443" r="74070">
                          <a14:foregroundMark x1="72465" y1="28944" x2="72465" y2="28944"/>
                          <a14:foregroundMark x1="65660" y1="28500" x2="65660" y2="28500"/>
                        </a14:backgroundRemoval>
                      </a14:imgEffect>
                    </a14:imgLayer>
                  </a14:imgProps>
                </a:ext>
              </a:extLst>
            </a:blip>
            <a:srcRect l="64725" t="11730" r="26373" b="69344"/>
            <a:stretch/>
          </p:blipFill>
          <p:spPr bwMode="auto">
            <a:xfrm>
              <a:off x="1587500" y="571498"/>
              <a:ext cx="1440000" cy="2160000"/>
            </a:xfrm>
            <a:prstGeom prst="rect">
              <a:avLst/>
            </a:prstGeom>
            <a:ln>
              <a:noFill/>
            </a:ln>
            <a:extLst>
              <a:ext uri="{53640926-AAD7-44D8-BBD7-CCE9431645EC}">
                <a14:shadowObscured xmlns:a14="http://schemas.microsoft.com/office/drawing/2010/main"/>
              </a:ext>
            </a:extLst>
          </p:spPr>
        </p:pic>
        <p:sp>
          <p:nvSpPr>
            <p:cNvPr id="35" name="Metin kutusu 34">
              <a:extLst>
                <a:ext uri="{FF2B5EF4-FFF2-40B4-BE49-F238E27FC236}">
                  <a16:creationId xmlns:a16="http://schemas.microsoft.com/office/drawing/2014/main" id="{3AD54D57-1C81-12E0-2122-88E4A5F54749}"/>
                </a:ext>
              </a:extLst>
            </p:cNvPr>
            <p:cNvSpPr txBox="1"/>
            <p:nvPr/>
          </p:nvSpPr>
          <p:spPr>
            <a:xfrm>
              <a:off x="1827240" y="1146513"/>
              <a:ext cx="960519" cy="338554"/>
            </a:xfrm>
            <a:prstGeom prst="rect">
              <a:avLst/>
            </a:prstGeom>
            <a:noFill/>
          </p:spPr>
          <p:txBody>
            <a:bodyPr wrap="none" rtlCol="0">
              <a:spAutoFit/>
            </a:bodyPr>
            <a:lstStyle/>
            <a:p>
              <a:r>
                <a:rPr lang="tr-TR" sz="1600" b="1" dirty="0"/>
                <a:t>PLASTIC</a:t>
              </a:r>
            </a:p>
          </p:txBody>
        </p:sp>
      </p:grpSp>
      <p:grpSp>
        <p:nvGrpSpPr>
          <p:cNvPr id="42" name="Grup 41">
            <a:extLst>
              <a:ext uri="{FF2B5EF4-FFF2-40B4-BE49-F238E27FC236}">
                <a16:creationId xmlns:a16="http://schemas.microsoft.com/office/drawing/2014/main" id="{D21E8F52-B6A3-4D9D-F122-276337DE3F43}"/>
              </a:ext>
            </a:extLst>
          </p:cNvPr>
          <p:cNvGrpSpPr/>
          <p:nvPr/>
        </p:nvGrpSpPr>
        <p:grpSpPr>
          <a:xfrm>
            <a:off x="1587500" y="4407398"/>
            <a:ext cx="1440000" cy="2160000"/>
            <a:chOff x="1587500" y="4407398"/>
            <a:chExt cx="1440000" cy="2160000"/>
          </a:xfrm>
        </p:grpSpPr>
        <p:pic>
          <p:nvPicPr>
            <p:cNvPr id="3" name="Resim 2" descr="metin, yazılım, multimedya yazılımı, bilgisayar simgesi içeren bir resim&#10;&#10;Açıklama otomatik olarak oluşturuldu">
              <a:extLst>
                <a:ext uri="{FF2B5EF4-FFF2-40B4-BE49-F238E27FC236}">
                  <a16:creationId xmlns:a16="http://schemas.microsoft.com/office/drawing/2014/main" id="{16D40894-87A2-6009-9A9A-404E0EF85CCC}"/>
                </a:ext>
              </a:extLst>
            </p:cNvPr>
            <p:cNvPicPr>
              <a:picLocks/>
            </p:cNvPicPr>
            <p:nvPr/>
          </p:nvPicPr>
          <p:blipFill rotWithShape="1">
            <a:blip r:embed="rId10">
              <a:extLst>
                <a:ext uri="{BEBA8EAE-BF5A-486C-A8C5-ECC9F3942E4B}">
                  <a14:imgProps xmlns:a14="http://schemas.microsoft.com/office/drawing/2010/main">
                    <a14:imgLayer r:embed="rId5">
                      <a14:imgEffect>
                        <a14:backgroundRemoval t="32889" b="51167" l="63368" r="73472">
                          <a14:foregroundMark x1="72569" y1="51167" x2="72569" y2="51167"/>
                        </a14:backgroundRemoval>
                      </a14:imgEffect>
                    </a14:imgLayer>
                  </a14:imgProps>
                </a:ext>
              </a:extLst>
            </a:blip>
            <a:srcRect l="64599" t="32621" r="26178" b="47780"/>
            <a:stretch/>
          </p:blipFill>
          <p:spPr bwMode="auto">
            <a:xfrm>
              <a:off x="1587500" y="4407398"/>
              <a:ext cx="1440000" cy="2160000"/>
            </a:xfrm>
            <a:prstGeom prst="rect">
              <a:avLst/>
            </a:prstGeom>
            <a:ln>
              <a:noFill/>
            </a:ln>
            <a:extLst>
              <a:ext uri="{53640926-AAD7-44D8-BBD7-CCE9431645EC}">
                <a14:shadowObscured xmlns:a14="http://schemas.microsoft.com/office/drawing/2010/main"/>
              </a:ext>
            </a:extLst>
          </p:spPr>
        </p:pic>
        <p:sp>
          <p:nvSpPr>
            <p:cNvPr id="36" name="Metin kutusu 35">
              <a:extLst>
                <a:ext uri="{FF2B5EF4-FFF2-40B4-BE49-F238E27FC236}">
                  <a16:creationId xmlns:a16="http://schemas.microsoft.com/office/drawing/2014/main" id="{BDE89DC2-EF46-73E2-35AE-D1FE9C3CB363}"/>
                </a:ext>
              </a:extLst>
            </p:cNvPr>
            <p:cNvSpPr txBox="1"/>
            <p:nvPr/>
          </p:nvSpPr>
          <p:spPr>
            <a:xfrm>
              <a:off x="1920213" y="4996279"/>
              <a:ext cx="774571" cy="338554"/>
            </a:xfrm>
            <a:prstGeom prst="rect">
              <a:avLst/>
            </a:prstGeom>
            <a:noFill/>
          </p:spPr>
          <p:txBody>
            <a:bodyPr wrap="none" rtlCol="0">
              <a:spAutoFit/>
            </a:bodyPr>
            <a:lstStyle/>
            <a:p>
              <a:r>
                <a:rPr lang="tr-TR" sz="1600" b="1" dirty="0"/>
                <a:t>GLASS</a:t>
              </a:r>
            </a:p>
          </p:txBody>
        </p:sp>
      </p:grpSp>
      <p:grpSp>
        <p:nvGrpSpPr>
          <p:cNvPr id="41" name="Grup 40">
            <a:extLst>
              <a:ext uri="{FF2B5EF4-FFF2-40B4-BE49-F238E27FC236}">
                <a16:creationId xmlns:a16="http://schemas.microsoft.com/office/drawing/2014/main" id="{B9B1A535-168E-1413-730C-1097E51CDACE}"/>
              </a:ext>
            </a:extLst>
          </p:cNvPr>
          <p:cNvGrpSpPr/>
          <p:nvPr/>
        </p:nvGrpSpPr>
        <p:grpSpPr>
          <a:xfrm>
            <a:off x="7467600" y="4407398"/>
            <a:ext cx="1440000" cy="2160000"/>
            <a:chOff x="7467600" y="4407398"/>
            <a:chExt cx="1440000" cy="2160000"/>
          </a:xfrm>
        </p:grpSpPr>
        <p:pic>
          <p:nvPicPr>
            <p:cNvPr id="9" name="Resim 8" descr="metin, yazılım, multimedya yazılımı, bilgisayar simgesi içeren bir resim&#10;&#10;Açıklama otomatik olarak oluşturuldu">
              <a:extLst>
                <a:ext uri="{FF2B5EF4-FFF2-40B4-BE49-F238E27FC236}">
                  <a16:creationId xmlns:a16="http://schemas.microsoft.com/office/drawing/2014/main" id="{536C4AC6-61A0-CBE8-5400-7FADDECD6B66}"/>
                </a:ext>
              </a:extLst>
            </p:cNvPr>
            <p:cNvPicPr>
              <a:picLocks/>
            </p:cNvPicPr>
            <p:nvPr/>
          </p:nvPicPr>
          <p:blipFill rotWithShape="1">
            <a:blip r:embed="rId11">
              <a:extLst>
                <a:ext uri="{BEBA8EAE-BF5A-486C-A8C5-ECC9F3942E4B}">
                  <a14:imgProps xmlns:a14="http://schemas.microsoft.com/office/drawing/2010/main">
                    <a14:imgLayer r:embed="rId5">
                      <a14:imgEffect>
                        <a14:backgroundRemoval t="76056" b="94333" l="63924" r="74132">
                          <a14:foregroundMark x1="71250" y1="93000" x2="71250" y2="93000"/>
                          <a14:foregroundMark x1="72743" y1="93500" x2="72743" y2="93500"/>
                          <a14:foregroundMark x1="65972" y1="94333" x2="65972" y2="94333"/>
                        </a14:backgroundRemoval>
                      </a14:imgEffect>
                    </a14:imgLayer>
                  </a14:imgProps>
                </a:ext>
              </a:extLst>
            </a:blip>
            <a:srcRect l="64563" t="76463" r="26216" b="4122"/>
            <a:stretch/>
          </p:blipFill>
          <p:spPr bwMode="auto">
            <a:xfrm>
              <a:off x="7467600" y="4407398"/>
              <a:ext cx="1440000" cy="2160000"/>
            </a:xfrm>
            <a:prstGeom prst="rect">
              <a:avLst/>
            </a:prstGeom>
            <a:ln>
              <a:noFill/>
            </a:ln>
            <a:extLst>
              <a:ext uri="{53640926-AAD7-44D8-BBD7-CCE9431645EC}">
                <a14:shadowObscured xmlns:a14="http://schemas.microsoft.com/office/drawing/2010/main"/>
              </a:ext>
            </a:extLst>
          </p:spPr>
        </p:pic>
        <p:sp>
          <p:nvSpPr>
            <p:cNvPr id="37" name="Metin kutusu 36">
              <a:extLst>
                <a:ext uri="{FF2B5EF4-FFF2-40B4-BE49-F238E27FC236}">
                  <a16:creationId xmlns:a16="http://schemas.microsoft.com/office/drawing/2014/main" id="{054A9A66-61B6-7C7D-317F-846DED4A366D}"/>
                </a:ext>
              </a:extLst>
            </p:cNvPr>
            <p:cNvSpPr txBox="1"/>
            <p:nvPr/>
          </p:nvSpPr>
          <p:spPr>
            <a:xfrm>
              <a:off x="7801290" y="4996279"/>
              <a:ext cx="803233" cy="338554"/>
            </a:xfrm>
            <a:prstGeom prst="rect">
              <a:avLst/>
            </a:prstGeom>
            <a:noFill/>
          </p:spPr>
          <p:txBody>
            <a:bodyPr wrap="none" rtlCol="0">
              <a:spAutoFit/>
            </a:bodyPr>
            <a:lstStyle/>
            <a:p>
              <a:r>
                <a:rPr lang="tr-TR" sz="1600" b="1" dirty="0"/>
                <a:t>METAL</a:t>
              </a:r>
            </a:p>
          </p:txBody>
        </p:sp>
      </p:grpSp>
      <p:grpSp>
        <p:nvGrpSpPr>
          <p:cNvPr id="40" name="Grup 39">
            <a:extLst>
              <a:ext uri="{FF2B5EF4-FFF2-40B4-BE49-F238E27FC236}">
                <a16:creationId xmlns:a16="http://schemas.microsoft.com/office/drawing/2014/main" id="{0665D37E-CD8B-9A03-716C-CA909A406F4D}"/>
              </a:ext>
            </a:extLst>
          </p:cNvPr>
          <p:cNvGrpSpPr/>
          <p:nvPr/>
        </p:nvGrpSpPr>
        <p:grpSpPr>
          <a:xfrm>
            <a:off x="7467600" y="571498"/>
            <a:ext cx="1440000" cy="2160000"/>
            <a:chOff x="7467600" y="571498"/>
            <a:chExt cx="1440000" cy="2160000"/>
          </a:xfrm>
        </p:grpSpPr>
        <p:pic>
          <p:nvPicPr>
            <p:cNvPr id="5" name="Resim 4" descr="metin, yazılım, multimedya yazılımı, bilgisayar simgesi içeren bir resim&#10;&#10;Açıklama otomatik olarak oluşturuldu">
              <a:extLst>
                <a:ext uri="{FF2B5EF4-FFF2-40B4-BE49-F238E27FC236}">
                  <a16:creationId xmlns:a16="http://schemas.microsoft.com/office/drawing/2014/main" id="{7B8E5AA9-CCE9-5FCA-1E6A-180DAF6DA6D0}"/>
                </a:ext>
              </a:extLst>
            </p:cNvPr>
            <p:cNvPicPr>
              <a:picLocks/>
            </p:cNvPicPr>
            <p:nvPr/>
          </p:nvPicPr>
          <p:blipFill rotWithShape="1">
            <a:blip r:embed="rId12">
              <a:extLst>
                <a:ext uri="{BEBA8EAE-BF5A-486C-A8C5-ECC9F3942E4B}">
                  <a14:imgProps xmlns:a14="http://schemas.microsoft.com/office/drawing/2010/main">
                    <a14:imgLayer r:embed="rId5">
                      <a14:imgEffect>
                        <a14:backgroundRemoval t="54889" b="72778" l="63403" r="73681">
                          <a14:foregroundMark x1="68125" y1="71611" x2="68125" y2="71611"/>
                          <a14:foregroundMark x1="65799" y1="71722" x2="65799" y2="71722"/>
                          <a14:foregroundMark x1="72986" y1="72222" x2="72986" y2="72222"/>
                          <a14:foregroundMark x1="72535" y1="72778" x2="72535" y2="72778"/>
                        </a14:backgroundRemoval>
                      </a14:imgEffect>
                    </a14:imgLayer>
                  </a14:imgProps>
                </a:ext>
              </a:extLst>
            </a:blip>
            <a:srcRect l="64798" t="54908" r="26027" b="25571"/>
            <a:stretch/>
          </p:blipFill>
          <p:spPr bwMode="auto">
            <a:xfrm>
              <a:off x="7467600" y="571498"/>
              <a:ext cx="1440000" cy="2160000"/>
            </a:xfrm>
            <a:prstGeom prst="rect">
              <a:avLst/>
            </a:prstGeom>
            <a:ln>
              <a:noFill/>
            </a:ln>
            <a:extLst>
              <a:ext uri="{53640926-AAD7-44D8-BBD7-CCE9431645EC}">
                <a14:shadowObscured xmlns:a14="http://schemas.microsoft.com/office/drawing/2010/main"/>
              </a:ext>
            </a:extLst>
          </p:spPr>
        </p:pic>
        <p:sp>
          <p:nvSpPr>
            <p:cNvPr id="38" name="Metin kutusu 37">
              <a:extLst>
                <a:ext uri="{FF2B5EF4-FFF2-40B4-BE49-F238E27FC236}">
                  <a16:creationId xmlns:a16="http://schemas.microsoft.com/office/drawing/2014/main" id="{9A5C8C12-B137-CAF8-E31F-A222A305BB5A}"/>
                </a:ext>
              </a:extLst>
            </p:cNvPr>
            <p:cNvSpPr txBox="1"/>
            <p:nvPr/>
          </p:nvSpPr>
          <p:spPr>
            <a:xfrm>
              <a:off x="7800314" y="1146513"/>
              <a:ext cx="781752" cy="338554"/>
            </a:xfrm>
            <a:prstGeom prst="rect">
              <a:avLst/>
            </a:prstGeom>
            <a:noFill/>
          </p:spPr>
          <p:txBody>
            <a:bodyPr wrap="none" rtlCol="0">
              <a:spAutoFit/>
            </a:bodyPr>
            <a:lstStyle/>
            <a:p>
              <a:r>
                <a:rPr lang="tr-TR" sz="1600" b="1" dirty="0"/>
                <a:t>PAPER</a:t>
              </a:r>
            </a:p>
          </p:txBody>
        </p:sp>
      </p:grpSp>
      <p:cxnSp>
        <p:nvCxnSpPr>
          <p:cNvPr id="58" name="Düz Ok Bağlayıcısı 57">
            <a:extLst>
              <a:ext uri="{FF2B5EF4-FFF2-40B4-BE49-F238E27FC236}">
                <a16:creationId xmlns:a16="http://schemas.microsoft.com/office/drawing/2014/main" id="{EF31CEE7-E209-1312-0535-566E3C3E5784}"/>
              </a:ext>
            </a:extLst>
          </p:cNvPr>
          <p:cNvCxnSpPr>
            <a:stCxn id="25" idx="1"/>
            <a:endCxn id="2" idx="3"/>
          </p:cNvCxnSpPr>
          <p:nvPr/>
        </p:nvCxnSpPr>
        <p:spPr>
          <a:xfrm flipH="1">
            <a:off x="3024512" y="1485067"/>
            <a:ext cx="1451486" cy="166431"/>
          </a:xfrm>
          <a:prstGeom prst="straightConnector1">
            <a:avLst/>
          </a:prstGeom>
          <a:ln w="76200">
            <a:solidFill>
              <a:srgbClr val="0090CC"/>
            </a:solidFill>
            <a:tailEnd type="triangle"/>
          </a:ln>
        </p:spPr>
        <p:style>
          <a:lnRef idx="3">
            <a:schemeClr val="dk1"/>
          </a:lnRef>
          <a:fillRef idx="0">
            <a:schemeClr val="dk1"/>
          </a:fillRef>
          <a:effectRef idx="2">
            <a:schemeClr val="dk1"/>
          </a:effectRef>
          <a:fontRef idx="minor">
            <a:schemeClr val="tx1"/>
          </a:fontRef>
        </p:style>
      </p:cxnSp>
      <p:cxnSp>
        <p:nvCxnSpPr>
          <p:cNvPr id="60" name="Düz Ok Bağlayıcısı 59">
            <a:extLst>
              <a:ext uri="{FF2B5EF4-FFF2-40B4-BE49-F238E27FC236}">
                <a16:creationId xmlns:a16="http://schemas.microsoft.com/office/drawing/2014/main" id="{D7AB00EA-ADDF-72AB-A1DA-CFB8958BDD33}"/>
              </a:ext>
            </a:extLst>
          </p:cNvPr>
          <p:cNvCxnSpPr>
            <a:stCxn id="27" idx="3"/>
            <a:endCxn id="5" idx="1"/>
          </p:cNvCxnSpPr>
          <p:nvPr/>
        </p:nvCxnSpPr>
        <p:spPr>
          <a:xfrm flipV="1">
            <a:off x="6210173" y="1651498"/>
            <a:ext cx="1257427" cy="1129524"/>
          </a:xfrm>
          <a:prstGeom prst="straightConnector1">
            <a:avLst/>
          </a:prstGeom>
          <a:ln w="76200">
            <a:solidFill>
              <a:srgbClr val="FFBF00"/>
            </a:solidFill>
            <a:tailEnd type="triangle"/>
          </a:ln>
        </p:spPr>
        <p:style>
          <a:lnRef idx="3">
            <a:schemeClr val="dk1"/>
          </a:lnRef>
          <a:fillRef idx="0">
            <a:schemeClr val="dk1"/>
          </a:fillRef>
          <a:effectRef idx="2">
            <a:schemeClr val="dk1"/>
          </a:effectRef>
          <a:fontRef idx="minor">
            <a:schemeClr val="tx1"/>
          </a:fontRef>
        </p:style>
      </p:cxnSp>
      <p:cxnSp>
        <p:nvCxnSpPr>
          <p:cNvPr id="62" name="Düz Ok Bağlayıcısı 61">
            <a:extLst>
              <a:ext uri="{FF2B5EF4-FFF2-40B4-BE49-F238E27FC236}">
                <a16:creationId xmlns:a16="http://schemas.microsoft.com/office/drawing/2014/main" id="{1A7DC80F-EFDA-DAB9-FF7E-5BD04A6D8692}"/>
              </a:ext>
            </a:extLst>
          </p:cNvPr>
          <p:cNvCxnSpPr>
            <a:stCxn id="28" idx="1"/>
            <a:endCxn id="3" idx="3"/>
          </p:cNvCxnSpPr>
          <p:nvPr/>
        </p:nvCxnSpPr>
        <p:spPr>
          <a:xfrm flipH="1">
            <a:off x="3027500" y="4076977"/>
            <a:ext cx="1448498" cy="141042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64" name="Düz Ok Bağlayıcısı 63">
            <a:extLst>
              <a:ext uri="{FF2B5EF4-FFF2-40B4-BE49-F238E27FC236}">
                <a16:creationId xmlns:a16="http://schemas.microsoft.com/office/drawing/2014/main" id="{0D2AC58E-B168-EA4B-8A9B-4AFCB79D046B}"/>
              </a:ext>
            </a:extLst>
          </p:cNvPr>
          <p:cNvCxnSpPr>
            <a:stCxn id="29" idx="3"/>
            <a:endCxn id="9" idx="1"/>
          </p:cNvCxnSpPr>
          <p:nvPr/>
        </p:nvCxnSpPr>
        <p:spPr>
          <a:xfrm>
            <a:off x="6210173" y="5372933"/>
            <a:ext cx="1257427" cy="114465"/>
          </a:xfrm>
          <a:prstGeom prst="straightConnector1">
            <a:avLst/>
          </a:prstGeom>
          <a:ln w="76200">
            <a:solidFill>
              <a:srgbClr val="D1111F"/>
            </a:solidFill>
            <a:tailEnd type="triangle"/>
          </a:ln>
        </p:spPr>
        <p:style>
          <a:lnRef idx="3">
            <a:schemeClr val="dk1"/>
          </a:lnRef>
          <a:fillRef idx="0">
            <a:schemeClr val="dk1"/>
          </a:fillRef>
          <a:effectRef idx="2">
            <a:schemeClr val="dk1"/>
          </a:effectRef>
          <a:fontRef idx="minor">
            <a:schemeClr val="tx1"/>
          </a:fontRef>
        </p:style>
      </p:cxnSp>
      <p:pic>
        <p:nvPicPr>
          <p:cNvPr id="6" name="Picture 10">
            <a:extLst>
              <a:ext uri="{FF2B5EF4-FFF2-40B4-BE49-F238E27FC236}">
                <a16:creationId xmlns:a16="http://schemas.microsoft.com/office/drawing/2014/main" id="{75F0BF2E-F4C7-4621-63E1-4CFDBE8ACE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3842347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A49C732-17FD-29FB-5FF7-3C5804036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grpSp>
        <p:nvGrpSpPr>
          <p:cNvPr id="15" name="Grup 14">
            <a:extLst>
              <a:ext uri="{FF2B5EF4-FFF2-40B4-BE49-F238E27FC236}">
                <a16:creationId xmlns:a16="http://schemas.microsoft.com/office/drawing/2014/main" id="{7366B31A-C37A-0A7D-C6EE-375088D9AB85}"/>
              </a:ext>
            </a:extLst>
          </p:cNvPr>
          <p:cNvGrpSpPr/>
          <p:nvPr/>
        </p:nvGrpSpPr>
        <p:grpSpPr>
          <a:xfrm>
            <a:off x="1847487" y="373235"/>
            <a:ext cx="5943600" cy="5702969"/>
            <a:chOff x="1672389" y="577515"/>
            <a:chExt cx="5943600" cy="5702969"/>
          </a:xfrm>
        </p:grpSpPr>
        <p:pic>
          <p:nvPicPr>
            <p:cNvPr id="10" name="Resim 9" descr="grafik, sanat, yeşil, renklilik içeren bir resim&#10;&#10;Açıklama otomatik olarak oluşturuldu">
              <a:extLst>
                <a:ext uri="{FF2B5EF4-FFF2-40B4-BE49-F238E27FC236}">
                  <a16:creationId xmlns:a16="http://schemas.microsoft.com/office/drawing/2014/main" id="{549E14CA-725E-3765-F0AA-ABBE5E8D5A77}"/>
                </a:ext>
              </a:extLst>
            </p:cNvPr>
            <p:cNvPicPr>
              <a:picLocks noChangeAspect="1"/>
            </p:cNvPicPr>
            <p:nvPr/>
          </p:nvPicPr>
          <p:blipFill rotWithShape="1">
            <a:blip r:embed="rId4">
              <a:extLst>
                <a:ext uri="{28A0092B-C50C-407E-A947-70E740481C1C}">
                  <a14:useLocalDpi xmlns:a14="http://schemas.microsoft.com/office/drawing/2010/main" val="0"/>
                </a:ext>
              </a:extLst>
            </a:blip>
            <a:srcRect l="6387" t="8947" r="6945" b="7895"/>
            <a:stretch/>
          </p:blipFill>
          <p:spPr>
            <a:xfrm>
              <a:off x="1672389" y="577515"/>
              <a:ext cx="5943600" cy="5702969"/>
            </a:xfrm>
            <a:prstGeom prst="rect">
              <a:avLst/>
            </a:prstGeom>
          </p:spPr>
        </p:pic>
        <p:sp>
          <p:nvSpPr>
            <p:cNvPr id="11" name="Metin kutusu 10">
              <a:extLst>
                <a:ext uri="{FF2B5EF4-FFF2-40B4-BE49-F238E27FC236}">
                  <a16:creationId xmlns:a16="http://schemas.microsoft.com/office/drawing/2014/main" id="{EF0F7EF5-C491-3457-FD00-43F2FF0F0AAB}"/>
                </a:ext>
              </a:extLst>
            </p:cNvPr>
            <p:cNvSpPr txBox="1"/>
            <p:nvPr/>
          </p:nvSpPr>
          <p:spPr>
            <a:xfrm rot="3913586">
              <a:off x="4571034" y="1523907"/>
              <a:ext cx="1838965" cy="646331"/>
            </a:xfrm>
            <a:prstGeom prst="rect">
              <a:avLst/>
            </a:prstGeom>
            <a:noFill/>
          </p:spPr>
          <p:txBody>
            <a:bodyPr wrap="none" rtlCol="0">
              <a:spAutoFit/>
            </a:bodyPr>
            <a:lstStyle/>
            <a:p>
              <a:r>
                <a:rPr lang="tr-TR" sz="3600" b="1" dirty="0">
                  <a:solidFill>
                    <a:schemeClr val="bg1"/>
                  </a:solidFill>
                  <a:latin typeface="Imprint MT Shadow" panose="04020605060303030202" pitchFamily="82" charset="0"/>
                </a:rPr>
                <a:t>REUSE</a:t>
              </a:r>
            </a:p>
          </p:txBody>
        </p:sp>
        <p:sp>
          <p:nvSpPr>
            <p:cNvPr id="13" name="Metin kutusu 12">
              <a:extLst>
                <a:ext uri="{FF2B5EF4-FFF2-40B4-BE49-F238E27FC236}">
                  <a16:creationId xmlns:a16="http://schemas.microsoft.com/office/drawing/2014/main" id="{B392779E-836F-27A6-F4BD-37C9D898BACE}"/>
                </a:ext>
              </a:extLst>
            </p:cNvPr>
            <p:cNvSpPr txBox="1"/>
            <p:nvPr/>
          </p:nvSpPr>
          <p:spPr>
            <a:xfrm rot="18403616">
              <a:off x="1660178" y="3761271"/>
              <a:ext cx="2291012" cy="646331"/>
            </a:xfrm>
            <a:prstGeom prst="rect">
              <a:avLst/>
            </a:prstGeom>
            <a:noFill/>
          </p:spPr>
          <p:txBody>
            <a:bodyPr wrap="none" rtlCol="0">
              <a:spAutoFit/>
            </a:bodyPr>
            <a:lstStyle/>
            <a:p>
              <a:r>
                <a:rPr lang="tr-TR" sz="3600" b="1" dirty="0">
                  <a:solidFill>
                    <a:schemeClr val="bg1"/>
                  </a:solidFill>
                  <a:latin typeface="Imprint MT Shadow" panose="04020605060303030202" pitchFamily="82" charset="0"/>
                </a:rPr>
                <a:t>REDUCE</a:t>
              </a:r>
            </a:p>
          </p:txBody>
        </p:sp>
        <p:sp>
          <p:nvSpPr>
            <p:cNvPr id="14" name="Metin kutusu 13">
              <a:extLst>
                <a:ext uri="{FF2B5EF4-FFF2-40B4-BE49-F238E27FC236}">
                  <a16:creationId xmlns:a16="http://schemas.microsoft.com/office/drawing/2014/main" id="{64622A77-2F86-7F38-3492-C63827BA819D}"/>
                </a:ext>
              </a:extLst>
            </p:cNvPr>
            <p:cNvSpPr txBox="1"/>
            <p:nvPr/>
          </p:nvSpPr>
          <p:spPr>
            <a:xfrm rot="210803">
              <a:off x="4730478" y="4804436"/>
              <a:ext cx="2517036" cy="646331"/>
            </a:xfrm>
            <a:prstGeom prst="rect">
              <a:avLst/>
            </a:prstGeom>
            <a:noFill/>
          </p:spPr>
          <p:txBody>
            <a:bodyPr wrap="none" rtlCol="0">
              <a:spAutoFit/>
            </a:bodyPr>
            <a:lstStyle/>
            <a:p>
              <a:r>
                <a:rPr lang="tr-TR" sz="3600" b="1" dirty="0">
                  <a:solidFill>
                    <a:schemeClr val="bg1"/>
                  </a:solidFill>
                  <a:latin typeface="Imprint MT Shadow" panose="04020605060303030202" pitchFamily="82" charset="0"/>
                </a:rPr>
                <a:t>RECYCLE</a:t>
              </a:r>
            </a:p>
          </p:txBody>
        </p:sp>
      </p:grpSp>
      <p:pic>
        <p:nvPicPr>
          <p:cNvPr id="2" name="Picture 10">
            <a:extLst>
              <a:ext uri="{FF2B5EF4-FFF2-40B4-BE49-F238E27FC236}">
                <a16:creationId xmlns:a16="http://schemas.microsoft.com/office/drawing/2014/main" id="{5348895D-693F-3119-32AD-49B7AC8FDD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3718170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3B Model 2" descr="Question mark">
                <a:extLst>
                  <a:ext uri="{FF2B5EF4-FFF2-40B4-BE49-F238E27FC236}">
                    <a16:creationId xmlns:a16="http://schemas.microsoft.com/office/drawing/2014/main" id="{6B0C1DAF-BAD2-E8F6-AA48-709FAFE11D2A}"/>
                  </a:ext>
                </a:extLst>
              </p:cNvPr>
              <p:cNvGraphicFramePr/>
              <p:nvPr>
                <p:extLst>
                  <p:ext uri="{D42A27DB-BD31-4B8C-83A1-F6EECF244321}">
                    <p14:modId xmlns:p14="http://schemas.microsoft.com/office/powerpoint/2010/main" val="1203689997"/>
                  </p:ext>
                </p:extLst>
              </p:nvPr>
            </p:nvGraphicFramePr>
            <p:xfrm>
              <a:off x="1004329" y="2291450"/>
              <a:ext cx="1240485" cy="2085157"/>
            </p:xfrm>
            <a:graphic>
              <a:graphicData uri="http://schemas.microsoft.com/office/drawing/2017/model3d">
                <am3d:model3d r:embed="rId3">
                  <am3d:spPr>
                    <a:xfrm>
                      <a:off x="0" y="0"/>
                      <a:ext cx="1240485" cy="2085157"/>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4"/>
                  </am3d:raster>
                  <am3d:objViewport viewportSz="24980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B Model 2" descr="Question mark">
                <a:extLst>
                  <a:ext uri="{FF2B5EF4-FFF2-40B4-BE49-F238E27FC236}">
                    <a16:creationId xmlns:a16="http://schemas.microsoft.com/office/drawing/2014/main" id="{6B0C1DAF-BAD2-E8F6-AA48-709FAFE11D2A}"/>
                  </a:ext>
                </a:extLst>
              </p:cNvPr>
              <p:cNvPicPr>
                <a:picLocks noGrp="1" noRot="1" noChangeAspect="1" noMove="1" noResize="1" noEditPoints="1" noAdjustHandles="1" noChangeArrowheads="1" noChangeShapeType="1" noCrop="1"/>
              </p:cNvPicPr>
              <p:nvPr/>
            </p:nvPicPr>
            <p:blipFill>
              <a:blip r:embed="rId4"/>
              <a:stretch>
                <a:fillRect/>
              </a:stretch>
            </p:blipFill>
            <p:spPr>
              <a:xfrm>
                <a:off x="1004329" y="2291450"/>
                <a:ext cx="1240485" cy="208515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3B Model 3" descr="Red Question mark">
                <a:extLst>
                  <a:ext uri="{FF2B5EF4-FFF2-40B4-BE49-F238E27FC236}">
                    <a16:creationId xmlns:a16="http://schemas.microsoft.com/office/drawing/2014/main" id="{1102398D-B94B-73FB-2C25-C1DAFF083CC3}"/>
                  </a:ext>
                </a:extLst>
              </p:cNvPr>
              <p:cNvGraphicFramePr>
                <a:graphicFrameLocks noChangeAspect="1"/>
              </p:cNvGraphicFramePr>
              <p:nvPr>
                <p:extLst>
                  <p:ext uri="{D42A27DB-BD31-4B8C-83A1-F6EECF244321}">
                    <p14:modId xmlns:p14="http://schemas.microsoft.com/office/powerpoint/2010/main" val="747837753"/>
                  </p:ext>
                </p:extLst>
              </p:nvPr>
            </p:nvGraphicFramePr>
            <p:xfrm>
              <a:off x="1122379" y="4570401"/>
              <a:ext cx="1224376" cy="2017724"/>
            </p:xfrm>
            <a:graphic>
              <a:graphicData uri="http://schemas.microsoft.com/office/drawing/2017/model3d">
                <am3d:model3d r:embed="rId5">
                  <am3d:spPr>
                    <a:xfrm>
                      <a:off x="0" y="0"/>
                      <a:ext cx="1224376" cy="2017724"/>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x="376881" ay="661918" az="72401"/>
                    <am3d:postTrans dx="0" dy="0" dz="0"/>
                  </am3d:trans>
                  <am3d:raster rName="Office3DRenderer" rVer="16.0.8326">
                    <am3d:blip r:embed="rId6"/>
                  </am3d:raster>
                  <am3d:objViewport viewportSz="23839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B Model 3" descr="Red Question mark">
                <a:extLst>
                  <a:ext uri="{FF2B5EF4-FFF2-40B4-BE49-F238E27FC236}">
                    <a16:creationId xmlns:a16="http://schemas.microsoft.com/office/drawing/2014/main" id="{1102398D-B94B-73FB-2C25-C1DAFF083CC3}"/>
                  </a:ext>
                </a:extLst>
              </p:cNvPr>
              <p:cNvPicPr>
                <a:picLocks noGrp="1" noRot="1" noChangeAspect="1" noMove="1" noResize="1" noEditPoints="1" noAdjustHandles="1" noChangeArrowheads="1" noChangeShapeType="1" noCrop="1"/>
              </p:cNvPicPr>
              <p:nvPr/>
            </p:nvPicPr>
            <p:blipFill>
              <a:blip r:embed="rId6"/>
              <a:stretch>
                <a:fillRect/>
              </a:stretch>
            </p:blipFill>
            <p:spPr>
              <a:xfrm>
                <a:off x="1122379" y="4570401"/>
                <a:ext cx="1224376" cy="201772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3B Model 4" descr="Dark Gray Question mark">
                <a:extLst>
                  <a:ext uri="{FF2B5EF4-FFF2-40B4-BE49-F238E27FC236}">
                    <a16:creationId xmlns:a16="http://schemas.microsoft.com/office/drawing/2014/main" id="{0CC00D36-C859-A18B-8472-D22F7CFF947C}"/>
                  </a:ext>
                </a:extLst>
              </p:cNvPr>
              <p:cNvGraphicFramePr/>
              <p:nvPr>
                <p:extLst>
                  <p:ext uri="{D42A27DB-BD31-4B8C-83A1-F6EECF244321}">
                    <p14:modId xmlns:p14="http://schemas.microsoft.com/office/powerpoint/2010/main" val="2161400776"/>
                  </p:ext>
                </p:extLst>
              </p:nvPr>
            </p:nvGraphicFramePr>
            <p:xfrm>
              <a:off x="1065645" y="75665"/>
              <a:ext cx="1240485" cy="2215785"/>
            </p:xfrm>
            <a:graphic>
              <a:graphicData uri="http://schemas.microsoft.com/office/drawing/2017/model3d">
                <am3d:model3d r:embed="rId7">
                  <am3d:spPr>
                    <a:xfrm>
                      <a:off x="0" y="0"/>
                      <a:ext cx="1240485" cy="2215785"/>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8"/>
                  </am3d:raster>
                  <am3d:objViewport viewportSz="24980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B Model 4" descr="Dark Gray Question mark">
                <a:extLst>
                  <a:ext uri="{FF2B5EF4-FFF2-40B4-BE49-F238E27FC236}">
                    <a16:creationId xmlns:a16="http://schemas.microsoft.com/office/drawing/2014/main" id="{0CC00D36-C859-A18B-8472-D22F7CFF947C}"/>
                  </a:ext>
                </a:extLst>
              </p:cNvPr>
              <p:cNvPicPr>
                <a:picLocks noGrp="1" noRot="1" noChangeAspect="1" noMove="1" noResize="1" noEditPoints="1" noAdjustHandles="1" noChangeArrowheads="1" noChangeShapeType="1" noCrop="1"/>
              </p:cNvPicPr>
              <p:nvPr/>
            </p:nvPicPr>
            <p:blipFill>
              <a:blip r:embed="rId8"/>
              <a:stretch>
                <a:fillRect/>
              </a:stretch>
            </p:blipFill>
            <p:spPr>
              <a:xfrm>
                <a:off x="1065645" y="75665"/>
                <a:ext cx="1240485" cy="2215785"/>
              </a:xfrm>
              <a:prstGeom prst="rect">
                <a:avLst/>
              </a:prstGeom>
            </p:spPr>
          </p:pic>
        </mc:Fallback>
      </mc:AlternateContent>
      <p:pic>
        <p:nvPicPr>
          <p:cNvPr id="6" name="Picture 6">
            <a:extLst>
              <a:ext uri="{FF2B5EF4-FFF2-40B4-BE49-F238E27FC236}">
                <a16:creationId xmlns:a16="http://schemas.microsoft.com/office/drawing/2014/main" id="{376A34B3-C001-9715-0C5A-88C10E3B15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grpSp>
        <p:nvGrpSpPr>
          <p:cNvPr id="12" name="Grup 11">
            <a:extLst>
              <a:ext uri="{FF2B5EF4-FFF2-40B4-BE49-F238E27FC236}">
                <a16:creationId xmlns:a16="http://schemas.microsoft.com/office/drawing/2014/main" id="{A88B8A29-12B6-D061-0919-12A24304C2A8}"/>
              </a:ext>
            </a:extLst>
          </p:cNvPr>
          <p:cNvGrpSpPr/>
          <p:nvPr/>
        </p:nvGrpSpPr>
        <p:grpSpPr>
          <a:xfrm>
            <a:off x="2367446" y="1498891"/>
            <a:ext cx="7681800" cy="3670273"/>
            <a:chOff x="2439368" y="1398709"/>
            <a:chExt cx="7681800" cy="3670273"/>
          </a:xfrm>
        </p:grpSpPr>
        <p:pic>
          <p:nvPicPr>
            <p:cNvPr id="8" name="Resim 7" descr="grafik, yazı tipi, grafik tasarım, yeşil içeren bir resim&#10;&#10;Açıklama otomatik olarak oluşturuldu">
              <a:extLst>
                <a:ext uri="{FF2B5EF4-FFF2-40B4-BE49-F238E27FC236}">
                  <a16:creationId xmlns:a16="http://schemas.microsoft.com/office/drawing/2014/main" id="{E586CCC3-B42D-4368-2FE0-F85F4EE74C7C}"/>
                </a:ext>
              </a:extLst>
            </p:cNvPr>
            <p:cNvPicPr>
              <a:picLocks noChangeAspect="1"/>
            </p:cNvPicPr>
            <p:nvPr/>
          </p:nvPicPr>
          <p:blipFill rotWithShape="1">
            <a:blip r:embed="rId10">
              <a:extLst>
                <a:ext uri="{28A0092B-C50C-407E-A947-70E740481C1C}">
                  <a14:useLocalDpi xmlns:a14="http://schemas.microsoft.com/office/drawing/2010/main" val="0"/>
                </a:ext>
              </a:extLst>
            </a:blip>
            <a:srcRect r="59611"/>
            <a:stretch/>
          </p:blipFill>
          <p:spPr>
            <a:xfrm>
              <a:off x="2439368" y="1615188"/>
              <a:ext cx="3027577" cy="3237315"/>
            </a:xfrm>
            <a:prstGeom prst="rect">
              <a:avLst/>
            </a:prstGeom>
          </p:spPr>
        </p:pic>
        <p:sp>
          <p:nvSpPr>
            <p:cNvPr id="9" name="Metin kutusu 8">
              <a:extLst>
                <a:ext uri="{FF2B5EF4-FFF2-40B4-BE49-F238E27FC236}">
                  <a16:creationId xmlns:a16="http://schemas.microsoft.com/office/drawing/2014/main" id="{034EDD9B-EF87-01B1-4D68-BB3AD12646C7}"/>
                </a:ext>
              </a:extLst>
            </p:cNvPr>
            <p:cNvSpPr txBox="1"/>
            <p:nvPr/>
          </p:nvSpPr>
          <p:spPr>
            <a:xfrm>
              <a:off x="5466945" y="1398709"/>
              <a:ext cx="3461204" cy="1446550"/>
            </a:xfrm>
            <a:prstGeom prst="rect">
              <a:avLst/>
            </a:prstGeom>
            <a:noFill/>
          </p:spPr>
          <p:txBody>
            <a:bodyPr wrap="none" rtlCol="0">
              <a:spAutoFit/>
            </a:bodyPr>
            <a:lstStyle/>
            <a:p>
              <a:r>
                <a:rPr lang="tr-TR" sz="8800" b="1" dirty="0">
                  <a:solidFill>
                    <a:srgbClr val="0A8206"/>
                  </a:solidFill>
                  <a:latin typeface="Corbel" panose="020B0503020204020204" pitchFamily="34" charset="0"/>
                </a:rPr>
                <a:t>RE</a:t>
              </a:r>
              <a:r>
                <a:rPr lang="tr-TR" sz="8800" dirty="0">
                  <a:solidFill>
                    <a:srgbClr val="0A8206"/>
                  </a:solidFill>
                  <a:latin typeface="Corbel Light" panose="020B0303020204020204" pitchFamily="34" charset="0"/>
                </a:rPr>
                <a:t>USE</a:t>
              </a:r>
            </a:p>
          </p:txBody>
        </p:sp>
        <p:sp>
          <p:nvSpPr>
            <p:cNvPr id="10" name="Metin kutusu 9">
              <a:extLst>
                <a:ext uri="{FF2B5EF4-FFF2-40B4-BE49-F238E27FC236}">
                  <a16:creationId xmlns:a16="http://schemas.microsoft.com/office/drawing/2014/main" id="{ACA90FC9-ABBD-7C19-BC5C-4EC357D1C15E}"/>
                </a:ext>
              </a:extLst>
            </p:cNvPr>
            <p:cNvSpPr txBox="1"/>
            <p:nvPr/>
          </p:nvSpPr>
          <p:spPr>
            <a:xfrm>
              <a:off x="5466945" y="2510570"/>
              <a:ext cx="4272323" cy="1446550"/>
            </a:xfrm>
            <a:prstGeom prst="rect">
              <a:avLst/>
            </a:prstGeom>
            <a:noFill/>
          </p:spPr>
          <p:txBody>
            <a:bodyPr wrap="none" rtlCol="0">
              <a:spAutoFit/>
            </a:bodyPr>
            <a:lstStyle/>
            <a:p>
              <a:r>
                <a:rPr lang="tr-TR" sz="8800" b="1" dirty="0">
                  <a:solidFill>
                    <a:srgbClr val="0A8206"/>
                  </a:solidFill>
                  <a:latin typeface="Corbel" panose="020B0503020204020204" pitchFamily="34" charset="0"/>
                </a:rPr>
                <a:t>RE</a:t>
              </a:r>
              <a:r>
                <a:rPr lang="tr-TR" sz="8800" dirty="0">
                  <a:solidFill>
                    <a:srgbClr val="0A8206"/>
                  </a:solidFill>
                  <a:latin typeface="Corbel Light" panose="020B0303020204020204" pitchFamily="34" charset="0"/>
                </a:rPr>
                <a:t>DUCE</a:t>
              </a:r>
            </a:p>
          </p:txBody>
        </p:sp>
        <p:sp>
          <p:nvSpPr>
            <p:cNvPr id="11" name="Metin kutusu 10">
              <a:extLst>
                <a:ext uri="{FF2B5EF4-FFF2-40B4-BE49-F238E27FC236}">
                  <a16:creationId xmlns:a16="http://schemas.microsoft.com/office/drawing/2014/main" id="{E325EA8C-F86D-F870-8299-B38E66CC386C}"/>
                </a:ext>
              </a:extLst>
            </p:cNvPr>
            <p:cNvSpPr txBox="1"/>
            <p:nvPr/>
          </p:nvSpPr>
          <p:spPr>
            <a:xfrm>
              <a:off x="5466945" y="3622432"/>
              <a:ext cx="4654223" cy="1446550"/>
            </a:xfrm>
            <a:prstGeom prst="rect">
              <a:avLst/>
            </a:prstGeom>
            <a:noFill/>
          </p:spPr>
          <p:txBody>
            <a:bodyPr wrap="none" rtlCol="0">
              <a:spAutoFit/>
            </a:bodyPr>
            <a:lstStyle/>
            <a:p>
              <a:r>
                <a:rPr lang="tr-TR" sz="8800" b="1" dirty="0">
                  <a:solidFill>
                    <a:srgbClr val="0A8206"/>
                  </a:solidFill>
                  <a:latin typeface="Corbel" panose="020B0503020204020204" pitchFamily="34" charset="0"/>
                </a:rPr>
                <a:t>RE</a:t>
              </a:r>
              <a:r>
                <a:rPr lang="tr-TR" sz="8800" dirty="0">
                  <a:solidFill>
                    <a:srgbClr val="0A8206"/>
                  </a:solidFill>
                  <a:latin typeface="Corbel Light" panose="020B0303020204020204" pitchFamily="34" charset="0"/>
                </a:rPr>
                <a:t>CYCLE</a:t>
              </a:r>
            </a:p>
          </p:txBody>
        </p:sp>
      </p:grpSp>
      <p:pic>
        <p:nvPicPr>
          <p:cNvPr id="2" name="Picture 10">
            <a:extLst>
              <a:ext uri="{FF2B5EF4-FFF2-40B4-BE49-F238E27FC236}">
                <a16:creationId xmlns:a16="http://schemas.microsoft.com/office/drawing/2014/main" id="{DB1A1462-4590-0EA8-DA53-EE63208845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1295762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D9EE5-AC67-2093-85C0-BEA99DCF7DE9}"/>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1491257D-3432-6C5B-3762-A53E01CA21C0}"/>
              </a:ext>
            </a:extLst>
          </p:cNvPr>
          <p:cNvSpPr txBox="1"/>
          <p:nvPr/>
        </p:nvSpPr>
        <p:spPr>
          <a:xfrm>
            <a:off x="1010653" y="370383"/>
            <a:ext cx="8925782" cy="4832092"/>
          </a:xfrm>
          <a:prstGeom prst="rect">
            <a:avLst/>
          </a:prstGeom>
          <a:noFill/>
        </p:spPr>
        <p:txBody>
          <a:bodyPr wrap="square">
            <a:spAutoFit/>
          </a:bodyPr>
          <a:lstStyle/>
          <a:p>
            <a:pPr marL="571500" indent="-571500">
              <a:buFont typeface="Wingdings" pitchFamily="2" charset="2"/>
              <a:buChar char="Ø"/>
            </a:pPr>
            <a:r>
              <a:rPr lang="tr-TR" sz="4400" b="0" i="0" u="none" strike="noStrike" dirty="0" err="1">
                <a:solidFill>
                  <a:srgbClr val="040C28"/>
                </a:solidFill>
                <a:effectLst/>
                <a:latin typeface="Google Sans"/>
              </a:rPr>
              <a:t>Reduce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means</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to</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minimise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the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amount</a:t>
            </a:r>
            <a:r>
              <a:rPr lang="tr-TR" sz="4400" b="0" i="0" u="none" strike="noStrike" dirty="0">
                <a:solidFill>
                  <a:srgbClr val="040C28"/>
                </a:solidFill>
                <a:effectLst/>
                <a:latin typeface="Google Sans"/>
              </a:rPr>
              <a:t> of </a:t>
            </a:r>
            <a:r>
              <a:rPr lang="tr-TR" sz="4400" b="0" i="0" u="none" strike="noStrike" dirty="0" err="1">
                <a:solidFill>
                  <a:srgbClr val="040C28"/>
                </a:solidFill>
                <a:effectLst/>
                <a:latin typeface="Google Sans"/>
              </a:rPr>
              <a:t>waste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we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create</a:t>
            </a:r>
            <a:r>
              <a:rPr lang="tr-TR" sz="4400" b="0" i="0" u="none" strike="noStrike" dirty="0">
                <a:solidFill>
                  <a:srgbClr val="040C28"/>
                </a:solidFill>
                <a:effectLst/>
                <a:latin typeface="Google Sans"/>
              </a:rPr>
              <a:t>.</a:t>
            </a:r>
            <a:r>
              <a:rPr lang="tr-TR" sz="4400" b="0" i="0" u="none" strike="noStrike" dirty="0">
                <a:solidFill>
                  <a:srgbClr val="202124"/>
                </a:solidFill>
                <a:effectLst/>
                <a:latin typeface="Google Sans"/>
              </a:rPr>
              <a:t> </a:t>
            </a:r>
          </a:p>
          <a:p>
            <a:pPr marL="571500" indent="-571500">
              <a:buFont typeface="Wingdings" pitchFamily="2" charset="2"/>
              <a:buChar char="Ø"/>
            </a:pPr>
            <a:r>
              <a:rPr lang="tr-TR" sz="4400" b="0" i="0" u="none" strike="noStrike" dirty="0" err="1">
                <a:solidFill>
                  <a:srgbClr val="040C28"/>
                </a:solidFill>
                <a:effectLst/>
                <a:latin typeface="Google Sans"/>
              </a:rPr>
              <a:t>Reuse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refers</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to</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using</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items</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more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than</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once</a:t>
            </a:r>
            <a:r>
              <a:rPr lang="tr-TR" sz="4400" b="0" i="0" u="none" strike="noStrike" dirty="0">
                <a:solidFill>
                  <a:srgbClr val="040C28"/>
                </a:solidFill>
                <a:effectLst/>
                <a:latin typeface="Google Sans"/>
              </a:rPr>
              <a:t>.</a:t>
            </a:r>
            <a:r>
              <a:rPr lang="tr-TR" sz="4400" b="0" i="0" u="none" strike="noStrike" dirty="0">
                <a:solidFill>
                  <a:srgbClr val="202124"/>
                </a:solidFill>
                <a:effectLst/>
                <a:latin typeface="Google Sans"/>
              </a:rPr>
              <a:t> </a:t>
            </a:r>
          </a:p>
          <a:p>
            <a:pPr marL="571500" indent="-571500">
              <a:buFont typeface="Wingdings" pitchFamily="2" charset="2"/>
              <a:buChar char="Ø"/>
            </a:pPr>
            <a:r>
              <a:rPr lang="tr-TR" sz="4400" b="0" i="0" u="none" strike="noStrike" dirty="0" err="1">
                <a:solidFill>
                  <a:srgbClr val="040C28"/>
                </a:solidFill>
                <a:effectLst/>
                <a:latin typeface="Google Sans"/>
              </a:rPr>
              <a:t>Recycle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means</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putting</a:t>
            </a:r>
            <a:r>
              <a:rPr lang="tr-TR" sz="4400" b="0" i="0" u="none" strike="noStrike" dirty="0">
                <a:solidFill>
                  <a:srgbClr val="040C28"/>
                </a:solidFill>
                <a:effectLst/>
                <a:latin typeface="Google Sans"/>
              </a:rPr>
              <a:t> a </a:t>
            </a:r>
            <a:r>
              <a:rPr lang="tr-TR" sz="4400" b="0" i="0" u="none" strike="noStrike" dirty="0" err="1">
                <a:solidFill>
                  <a:srgbClr val="040C28"/>
                </a:solidFill>
                <a:effectLst/>
                <a:latin typeface="Google Sans"/>
              </a:rPr>
              <a:t>product</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to</a:t>
            </a:r>
            <a:r>
              <a:rPr lang="tr-TR" sz="4400" b="0" i="0" u="none" strike="noStrike" dirty="0">
                <a:solidFill>
                  <a:srgbClr val="040C28"/>
                </a:solidFill>
                <a:effectLst/>
                <a:latin typeface="Google Sans"/>
              </a:rPr>
              <a:t> a </a:t>
            </a:r>
            <a:r>
              <a:rPr lang="tr-TR" sz="4400" b="0" i="0" u="none" strike="noStrike" dirty="0" err="1">
                <a:solidFill>
                  <a:srgbClr val="040C28"/>
                </a:solidFill>
                <a:effectLst/>
                <a:latin typeface="Google Sans"/>
              </a:rPr>
              <a:t>new</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use</a:t>
            </a:r>
            <a:r>
              <a:rPr lang="tr-TR" sz="4400" b="0" i="0" u="none" strike="noStrike" dirty="0">
                <a:solidFill>
                  <a:srgbClr val="040C28"/>
                </a:solidFill>
                <a:effectLst/>
                <a:latin typeface="Google Sans"/>
              </a:rPr>
              <a:t> </a:t>
            </a:r>
            <a:r>
              <a:rPr lang="tr-TR" sz="4400" b="0" i="0" u="none" strike="noStrike" dirty="0" err="1">
                <a:solidFill>
                  <a:srgbClr val="040C28"/>
                </a:solidFill>
                <a:effectLst/>
                <a:latin typeface="Google Sans"/>
              </a:rPr>
              <a:t>instead</a:t>
            </a:r>
            <a:r>
              <a:rPr lang="tr-TR" sz="4400" b="0" i="0" u="none" strike="noStrike" dirty="0">
                <a:solidFill>
                  <a:srgbClr val="040C28"/>
                </a:solidFill>
                <a:effectLst/>
                <a:latin typeface="Google Sans"/>
              </a:rPr>
              <a:t> of </a:t>
            </a:r>
            <a:r>
              <a:rPr lang="tr-TR" sz="4400" b="0" i="0" u="none" strike="noStrike" dirty="0" err="1">
                <a:solidFill>
                  <a:srgbClr val="040C28"/>
                </a:solidFill>
                <a:effectLst/>
                <a:latin typeface="Google Sans"/>
              </a:rPr>
              <a:t>throwing</a:t>
            </a:r>
            <a:r>
              <a:rPr lang="tr-TR" sz="4400" b="0" i="0" u="none" strike="noStrike" dirty="0">
                <a:solidFill>
                  <a:srgbClr val="040C28"/>
                </a:solidFill>
                <a:effectLst/>
                <a:latin typeface="Google Sans"/>
              </a:rPr>
              <a:t> it </a:t>
            </a:r>
            <a:r>
              <a:rPr lang="tr-TR" sz="4400" b="0" i="0" u="none" strike="noStrike" dirty="0" err="1">
                <a:solidFill>
                  <a:srgbClr val="040C28"/>
                </a:solidFill>
                <a:effectLst/>
                <a:latin typeface="Google Sans"/>
              </a:rPr>
              <a:t>away</a:t>
            </a:r>
            <a:r>
              <a:rPr lang="tr-TR" sz="4400" b="0" i="0" u="none" strike="noStrike" dirty="0">
                <a:solidFill>
                  <a:srgbClr val="202124"/>
                </a:solidFill>
                <a:effectLst/>
                <a:latin typeface="Google Sans"/>
              </a:rPr>
              <a:t>. </a:t>
            </a:r>
            <a:endParaRPr lang="tr-TR" sz="4400" dirty="0"/>
          </a:p>
        </p:txBody>
      </p:sp>
      <p:pic>
        <p:nvPicPr>
          <p:cNvPr id="2" name="Picture 6">
            <a:extLst>
              <a:ext uri="{FF2B5EF4-FFF2-40B4-BE49-F238E27FC236}">
                <a16:creationId xmlns:a16="http://schemas.microsoft.com/office/drawing/2014/main" id="{B44674C8-62AE-FEA4-17A9-AEE28DDD9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3" name="Picture 10">
            <a:extLst>
              <a:ext uri="{FF2B5EF4-FFF2-40B4-BE49-F238E27FC236}">
                <a16:creationId xmlns:a16="http://schemas.microsoft.com/office/drawing/2014/main" id="{3174C3B3-C55C-21BA-ABB3-4C030D384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1277833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CBDE-F9D6-DA2F-5E35-76097D1E2033}"/>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84D52677-C358-DAA4-6628-02FF8A1009F9}"/>
              </a:ext>
            </a:extLst>
          </p:cNvPr>
          <p:cNvSpPr txBox="1"/>
          <p:nvPr/>
        </p:nvSpPr>
        <p:spPr>
          <a:xfrm>
            <a:off x="4251158" y="2839453"/>
            <a:ext cx="3025187" cy="707886"/>
          </a:xfrm>
          <a:prstGeom prst="rect">
            <a:avLst/>
          </a:prstGeom>
          <a:noFill/>
        </p:spPr>
        <p:txBody>
          <a:bodyPr wrap="none" rtlCol="0">
            <a:spAutoFit/>
          </a:bodyPr>
          <a:lstStyle/>
          <a:p>
            <a:r>
              <a:rPr lang="tr-TR" sz="4000" dirty="0" err="1"/>
              <a:t>For</a:t>
            </a:r>
            <a:r>
              <a:rPr lang="tr-TR" sz="4000" dirty="0"/>
              <a:t> </a:t>
            </a:r>
            <a:r>
              <a:rPr lang="tr-TR" sz="4000" dirty="0" err="1"/>
              <a:t>Example</a:t>
            </a:r>
            <a:endParaRPr lang="tr-TR" sz="4000" dirty="0"/>
          </a:p>
        </p:txBody>
      </p:sp>
      <p:pic>
        <p:nvPicPr>
          <p:cNvPr id="2" name="Picture 6">
            <a:extLst>
              <a:ext uri="{FF2B5EF4-FFF2-40B4-BE49-F238E27FC236}">
                <a16:creationId xmlns:a16="http://schemas.microsoft.com/office/drawing/2014/main" id="{D548149D-6F8C-CD7B-3539-EA80B68F6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4" name="Picture 10">
            <a:extLst>
              <a:ext uri="{FF2B5EF4-FFF2-40B4-BE49-F238E27FC236}">
                <a16:creationId xmlns:a16="http://schemas.microsoft.com/office/drawing/2014/main" id="{9EAEDE18-A051-9D81-E10A-89B2D53D5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544251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594C-1F69-79BE-0985-8395A9F4DD57}"/>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9BFDD64A-3335-A4E9-DE1E-19E4AC3C6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grpSp>
        <p:nvGrpSpPr>
          <p:cNvPr id="96" name="Grup 95">
            <a:extLst>
              <a:ext uri="{FF2B5EF4-FFF2-40B4-BE49-F238E27FC236}">
                <a16:creationId xmlns:a16="http://schemas.microsoft.com/office/drawing/2014/main" id="{CBE8ACE6-B10C-5B74-7915-0CA9290E6759}"/>
              </a:ext>
            </a:extLst>
          </p:cNvPr>
          <p:cNvGrpSpPr/>
          <p:nvPr/>
        </p:nvGrpSpPr>
        <p:grpSpPr>
          <a:xfrm>
            <a:off x="1935804" y="141051"/>
            <a:ext cx="5992239" cy="6575897"/>
            <a:chOff x="1984443" y="141051"/>
            <a:chExt cx="5992239" cy="6575897"/>
          </a:xfrm>
        </p:grpSpPr>
        <p:pic>
          <p:nvPicPr>
            <p:cNvPr id="4" name="Resim 3">
              <a:extLst>
                <a:ext uri="{FF2B5EF4-FFF2-40B4-BE49-F238E27FC236}">
                  <a16:creationId xmlns:a16="http://schemas.microsoft.com/office/drawing/2014/main" id="{E1D31CDD-CB5F-4203-1023-AF77D626AF3D}"/>
                </a:ext>
              </a:extLst>
            </p:cNvPr>
            <p:cNvPicPr>
              <a:picLocks noChangeAspect="1"/>
            </p:cNvPicPr>
            <p:nvPr/>
          </p:nvPicPr>
          <p:blipFill rotWithShape="1">
            <a:blip r:embed="rId4"/>
            <a:srcRect l="32524" t="15251" r="23966" b="7061"/>
            <a:stretch/>
          </p:blipFill>
          <p:spPr>
            <a:xfrm>
              <a:off x="1984443" y="141051"/>
              <a:ext cx="5992239" cy="6575897"/>
            </a:xfrm>
            <a:prstGeom prst="rect">
              <a:avLst/>
            </a:prstGeom>
          </p:spPr>
        </p:pic>
        <p:grpSp>
          <p:nvGrpSpPr>
            <p:cNvPr id="94" name="Grup 93">
              <a:extLst>
                <a:ext uri="{FF2B5EF4-FFF2-40B4-BE49-F238E27FC236}">
                  <a16:creationId xmlns:a16="http://schemas.microsoft.com/office/drawing/2014/main" id="{FDA14531-7F49-61AB-CA4E-278DF08A0FF7}"/>
                </a:ext>
              </a:extLst>
            </p:cNvPr>
            <p:cNvGrpSpPr/>
            <p:nvPr/>
          </p:nvGrpSpPr>
          <p:grpSpPr>
            <a:xfrm>
              <a:off x="4348264" y="4602057"/>
              <a:ext cx="3550596" cy="1001949"/>
              <a:chOff x="4348264" y="4602057"/>
              <a:chExt cx="3550596" cy="1001949"/>
            </a:xfrm>
          </p:grpSpPr>
          <p:sp>
            <p:nvSpPr>
              <p:cNvPr id="9" name="Dikdörtgen 8">
                <a:extLst>
                  <a:ext uri="{FF2B5EF4-FFF2-40B4-BE49-F238E27FC236}">
                    <a16:creationId xmlns:a16="http://schemas.microsoft.com/office/drawing/2014/main" id="{E03EA92B-267F-3874-F4E0-BDD731AF8830}"/>
                  </a:ext>
                </a:extLst>
              </p:cNvPr>
              <p:cNvSpPr/>
              <p:nvPr/>
            </p:nvSpPr>
            <p:spPr>
              <a:xfrm>
                <a:off x="4348264" y="4602057"/>
                <a:ext cx="3550596" cy="100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0" name="Grup 39">
                <a:extLst>
                  <a:ext uri="{FF2B5EF4-FFF2-40B4-BE49-F238E27FC236}">
                    <a16:creationId xmlns:a16="http://schemas.microsoft.com/office/drawing/2014/main" id="{40F656DF-5094-5E96-690C-FA08BE57027B}"/>
                  </a:ext>
                </a:extLst>
              </p:cNvPr>
              <p:cNvGrpSpPr/>
              <p:nvPr/>
            </p:nvGrpSpPr>
            <p:grpSpPr>
              <a:xfrm>
                <a:off x="4492525" y="4878113"/>
                <a:ext cx="3206950" cy="379060"/>
                <a:chOff x="4532362" y="505997"/>
                <a:chExt cx="3206950" cy="379060"/>
              </a:xfrm>
            </p:grpSpPr>
            <p:sp>
              <p:nvSpPr>
                <p:cNvPr id="41" name="Metin kutusu 40">
                  <a:extLst>
                    <a:ext uri="{FF2B5EF4-FFF2-40B4-BE49-F238E27FC236}">
                      <a16:creationId xmlns:a16="http://schemas.microsoft.com/office/drawing/2014/main" id="{304B26D8-5DBC-B888-4C18-5E0F6C2CBA3F}"/>
                    </a:ext>
                  </a:extLst>
                </p:cNvPr>
                <p:cNvSpPr txBox="1"/>
                <p:nvPr/>
              </p:nvSpPr>
              <p:spPr>
                <a:xfrm>
                  <a:off x="4532362" y="515725"/>
                  <a:ext cx="896399" cy="369332"/>
                </a:xfrm>
                <a:prstGeom prst="rect">
                  <a:avLst/>
                </a:prstGeom>
                <a:noFill/>
              </p:spPr>
              <p:txBody>
                <a:bodyPr wrap="none" rtlCol="0">
                  <a:spAutoFit/>
                </a:bodyPr>
                <a:lstStyle/>
                <a:p>
                  <a:r>
                    <a:rPr lang="tr-TR" dirty="0" err="1"/>
                    <a:t>reduce</a:t>
                  </a:r>
                  <a:endParaRPr lang="tr-TR" dirty="0"/>
                </a:p>
              </p:txBody>
            </p:sp>
            <p:sp>
              <p:nvSpPr>
                <p:cNvPr id="42" name="Metin kutusu 41">
                  <a:extLst>
                    <a:ext uri="{FF2B5EF4-FFF2-40B4-BE49-F238E27FC236}">
                      <a16:creationId xmlns:a16="http://schemas.microsoft.com/office/drawing/2014/main" id="{1215121A-D036-A18C-56C1-75D89741F47A}"/>
                    </a:ext>
                  </a:extLst>
                </p:cNvPr>
                <p:cNvSpPr txBox="1"/>
                <p:nvPr/>
              </p:nvSpPr>
              <p:spPr>
                <a:xfrm>
                  <a:off x="5742139" y="505997"/>
                  <a:ext cx="747320" cy="369332"/>
                </a:xfrm>
                <a:prstGeom prst="rect">
                  <a:avLst/>
                </a:prstGeom>
                <a:noFill/>
              </p:spPr>
              <p:txBody>
                <a:bodyPr wrap="none" rtlCol="0">
                  <a:spAutoFit/>
                </a:bodyPr>
                <a:lstStyle/>
                <a:p>
                  <a:r>
                    <a:rPr lang="tr-TR" dirty="0" err="1"/>
                    <a:t>reuse</a:t>
                  </a:r>
                  <a:endParaRPr lang="tr-TR" dirty="0"/>
                </a:p>
              </p:txBody>
            </p:sp>
            <p:sp>
              <p:nvSpPr>
                <p:cNvPr id="43" name="Metin kutusu 42">
                  <a:extLst>
                    <a:ext uri="{FF2B5EF4-FFF2-40B4-BE49-F238E27FC236}">
                      <a16:creationId xmlns:a16="http://schemas.microsoft.com/office/drawing/2014/main" id="{F81104BC-BB4F-75DE-28BC-026AD27FCE76}"/>
                    </a:ext>
                  </a:extLst>
                </p:cNvPr>
                <p:cNvSpPr txBox="1"/>
                <p:nvPr/>
              </p:nvSpPr>
              <p:spPr>
                <a:xfrm>
                  <a:off x="6802837" y="515725"/>
                  <a:ext cx="936475" cy="369332"/>
                </a:xfrm>
                <a:prstGeom prst="rect">
                  <a:avLst/>
                </a:prstGeom>
                <a:noFill/>
              </p:spPr>
              <p:txBody>
                <a:bodyPr wrap="none" rtlCol="0">
                  <a:spAutoFit/>
                </a:bodyPr>
                <a:lstStyle/>
                <a:p>
                  <a:r>
                    <a:rPr lang="tr-TR" dirty="0" err="1"/>
                    <a:t>recycle</a:t>
                  </a:r>
                  <a:endParaRPr lang="tr-TR" dirty="0"/>
                </a:p>
              </p:txBody>
            </p:sp>
          </p:grpSp>
        </p:grpSp>
        <p:grpSp>
          <p:nvGrpSpPr>
            <p:cNvPr id="95" name="Grup 94">
              <a:extLst>
                <a:ext uri="{FF2B5EF4-FFF2-40B4-BE49-F238E27FC236}">
                  <a16:creationId xmlns:a16="http://schemas.microsoft.com/office/drawing/2014/main" id="{DEE09EB5-33B1-2BEF-968F-E17D65F901A9}"/>
                </a:ext>
              </a:extLst>
            </p:cNvPr>
            <p:cNvGrpSpPr/>
            <p:nvPr/>
          </p:nvGrpSpPr>
          <p:grpSpPr>
            <a:xfrm>
              <a:off x="4348264" y="5632315"/>
              <a:ext cx="3550596" cy="1001949"/>
              <a:chOff x="4348264" y="5632315"/>
              <a:chExt cx="3550596" cy="1001949"/>
            </a:xfrm>
          </p:grpSpPr>
          <p:sp>
            <p:nvSpPr>
              <p:cNvPr id="10" name="Dikdörtgen 9">
                <a:extLst>
                  <a:ext uri="{FF2B5EF4-FFF2-40B4-BE49-F238E27FC236}">
                    <a16:creationId xmlns:a16="http://schemas.microsoft.com/office/drawing/2014/main" id="{1FD2CB15-A2DC-E80A-FAC4-31261EF47912}"/>
                  </a:ext>
                </a:extLst>
              </p:cNvPr>
              <p:cNvSpPr/>
              <p:nvPr/>
            </p:nvSpPr>
            <p:spPr>
              <a:xfrm>
                <a:off x="4348264" y="5632315"/>
                <a:ext cx="3550596" cy="100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4" name="Grup 43">
                <a:extLst>
                  <a:ext uri="{FF2B5EF4-FFF2-40B4-BE49-F238E27FC236}">
                    <a16:creationId xmlns:a16="http://schemas.microsoft.com/office/drawing/2014/main" id="{29559522-5BC9-8BBE-6133-170AF745E74D}"/>
                  </a:ext>
                </a:extLst>
              </p:cNvPr>
              <p:cNvGrpSpPr/>
              <p:nvPr/>
            </p:nvGrpSpPr>
            <p:grpSpPr>
              <a:xfrm>
                <a:off x="4492525" y="5893605"/>
                <a:ext cx="3206950" cy="379060"/>
                <a:chOff x="4532362" y="505997"/>
                <a:chExt cx="3206950" cy="379060"/>
              </a:xfrm>
            </p:grpSpPr>
            <p:sp>
              <p:nvSpPr>
                <p:cNvPr id="45" name="Metin kutusu 44">
                  <a:extLst>
                    <a:ext uri="{FF2B5EF4-FFF2-40B4-BE49-F238E27FC236}">
                      <a16:creationId xmlns:a16="http://schemas.microsoft.com/office/drawing/2014/main" id="{E45BDC3D-E489-9DA8-9E4F-79BC35860557}"/>
                    </a:ext>
                  </a:extLst>
                </p:cNvPr>
                <p:cNvSpPr txBox="1"/>
                <p:nvPr/>
              </p:nvSpPr>
              <p:spPr>
                <a:xfrm>
                  <a:off x="4532362" y="515725"/>
                  <a:ext cx="896399" cy="369332"/>
                </a:xfrm>
                <a:prstGeom prst="rect">
                  <a:avLst/>
                </a:prstGeom>
                <a:noFill/>
              </p:spPr>
              <p:txBody>
                <a:bodyPr wrap="none" rtlCol="0">
                  <a:spAutoFit/>
                </a:bodyPr>
                <a:lstStyle/>
                <a:p>
                  <a:r>
                    <a:rPr lang="tr-TR" dirty="0" err="1"/>
                    <a:t>reduce</a:t>
                  </a:r>
                  <a:endParaRPr lang="tr-TR" dirty="0"/>
                </a:p>
              </p:txBody>
            </p:sp>
            <p:sp>
              <p:nvSpPr>
                <p:cNvPr id="46" name="Metin kutusu 45">
                  <a:extLst>
                    <a:ext uri="{FF2B5EF4-FFF2-40B4-BE49-F238E27FC236}">
                      <a16:creationId xmlns:a16="http://schemas.microsoft.com/office/drawing/2014/main" id="{2B3C3026-1145-800C-3653-D7A0A063D0E5}"/>
                    </a:ext>
                  </a:extLst>
                </p:cNvPr>
                <p:cNvSpPr txBox="1"/>
                <p:nvPr/>
              </p:nvSpPr>
              <p:spPr>
                <a:xfrm>
                  <a:off x="5742139" y="505997"/>
                  <a:ext cx="747320" cy="369332"/>
                </a:xfrm>
                <a:prstGeom prst="rect">
                  <a:avLst/>
                </a:prstGeom>
                <a:noFill/>
              </p:spPr>
              <p:txBody>
                <a:bodyPr wrap="none" rtlCol="0">
                  <a:spAutoFit/>
                </a:bodyPr>
                <a:lstStyle/>
                <a:p>
                  <a:r>
                    <a:rPr lang="tr-TR" dirty="0" err="1"/>
                    <a:t>reuse</a:t>
                  </a:r>
                  <a:endParaRPr lang="tr-TR" dirty="0"/>
                </a:p>
              </p:txBody>
            </p:sp>
            <p:sp>
              <p:nvSpPr>
                <p:cNvPr id="47" name="Metin kutusu 46">
                  <a:extLst>
                    <a:ext uri="{FF2B5EF4-FFF2-40B4-BE49-F238E27FC236}">
                      <a16:creationId xmlns:a16="http://schemas.microsoft.com/office/drawing/2014/main" id="{C29468B3-398E-4DDA-D1FA-28EB00F03B3E}"/>
                    </a:ext>
                  </a:extLst>
                </p:cNvPr>
                <p:cNvSpPr txBox="1"/>
                <p:nvPr/>
              </p:nvSpPr>
              <p:spPr>
                <a:xfrm>
                  <a:off x="6802837" y="515725"/>
                  <a:ext cx="936475" cy="369332"/>
                </a:xfrm>
                <a:prstGeom prst="rect">
                  <a:avLst/>
                </a:prstGeom>
                <a:noFill/>
              </p:spPr>
              <p:txBody>
                <a:bodyPr wrap="none" rtlCol="0">
                  <a:spAutoFit/>
                </a:bodyPr>
                <a:lstStyle/>
                <a:p>
                  <a:r>
                    <a:rPr lang="tr-TR" dirty="0" err="1"/>
                    <a:t>recycle</a:t>
                  </a:r>
                  <a:endParaRPr lang="tr-TR" dirty="0"/>
                </a:p>
              </p:txBody>
            </p:sp>
          </p:grpSp>
        </p:grpSp>
        <p:grpSp>
          <p:nvGrpSpPr>
            <p:cNvPr id="90" name="Grup 89">
              <a:extLst>
                <a:ext uri="{FF2B5EF4-FFF2-40B4-BE49-F238E27FC236}">
                  <a16:creationId xmlns:a16="http://schemas.microsoft.com/office/drawing/2014/main" id="{FD167C4C-5C31-EA2D-F493-B5D4D6D0E1CB}"/>
                </a:ext>
              </a:extLst>
            </p:cNvPr>
            <p:cNvGrpSpPr/>
            <p:nvPr/>
          </p:nvGrpSpPr>
          <p:grpSpPr>
            <a:xfrm>
              <a:off x="4348264" y="223736"/>
              <a:ext cx="3550596" cy="1001949"/>
              <a:chOff x="4348264" y="223736"/>
              <a:chExt cx="3550596" cy="1001949"/>
            </a:xfrm>
          </p:grpSpPr>
          <p:sp>
            <p:nvSpPr>
              <p:cNvPr id="5" name="Dikdörtgen 4">
                <a:extLst>
                  <a:ext uri="{FF2B5EF4-FFF2-40B4-BE49-F238E27FC236}">
                    <a16:creationId xmlns:a16="http://schemas.microsoft.com/office/drawing/2014/main" id="{FDEF7A95-C009-034E-12D9-404C6279014F}"/>
                  </a:ext>
                </a:extLst>
              </p:cNvPr>
              <p:cNvSpPr/>
              <p:nvPr/>
            </p:nvSpPr>
            <p:spPr>
              <a:xfrm>
                <a:off x="4348264" y="223736"/>
                <a:ext cx="3550596" cy="100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5" name="Grup 84">
                <a:extLst>
                  <a:ext uri="{FF2B5EF4-FFF2-40B4-BE49-F238E27FC236}">
                    <a16:creationId xmlns:a16="http://schemas.microsoft.com/office/drawing/2014/main" id="{D1F17383-9D8D-0601-5AD5-416EA5BCC8E1}"/>
                  </a:ext>
                </a:extLst>
              </p:cNvPr>
              <p:cNvGrpSpPr/>
              <p:nvPr/>
            </p:nvGrpSpPr>
            <p:grpSpPr>
              <a:xfrm>
                <a:off x="4532362" y="366893"/>
                <a:ext cx="3260220" cy="666996"/>
                <a:chOff x="4532362" y="366893"/>
                <a:chExt cx="3260220" cy="666996"/>
              </a:xfrm>
            </p:grpSpPr>
            <p:grpSp>
              <p:nvGrpSpPr>
                <p:cNvPr id="15" name="Grup 14">
                  <a:extLst>
                    <a:ext uri="{FF2B5EF4-FFF2-40B4-BE49-F238E27FC236}">
                      <a16:creationId xmlns:a16="http://schemas.microsoft.com/office/drawing/2014/main" id="{D3725BAD-130D-621D-96A2-6E4131B472DA}"/>
                    </a:ext>
                  </a:extLst>
                </p:cNvPr>
                <p:cNvGrpSpPr/>
                <p:nvPr/>
              </p:nvGrpSpPr>
              <p:grpSpPr>
                <a:xfrm>
                  <a:off x="4532362" y="505997"/>
                  <a:ext cx="3206950" cy="379060"/>
                  <a:chOff x="4532362" y="505997"/>
                  <a:chExt cx="3206950" cy="379060"/>
                </a:xfrm>
              </p:grpSpPr>
              <p:sp>
                <p:nvSpPr>
                  <p:cNvPr id="12" name="Metin kutusu 11">
                    <a:extLst>
                      <a:ext uri="{FF2B5EF4-FFF2-40B4-BE49-F238E27FC236}">
                        <a16:creationId xmlns:a16="http://schemas.microsoft.com/office/drawing/2014/main" id="{B88D6F05-6F94-9032-40F9-9E09B1F2675E}"/>
                      </a:ext>
                    </a:extLst>
                  </p:cNvPr>
                  <p:cNvSpPr txBox="1"/>
                  <p:nvPr/>
                </p:nvSpPr>
                <p:spPr>
                  <a:xfrm>
                    <a:off x="4532362" y="515725"/>
                    <a:ext cx="896399" cy="369332"/>
                  </a:xfrm>
                  <a:prstGeom prst="rect">
                    <a:avLst/>
                  </a:prstGeom>
                  <a:noFill/>
                </p:spPr>
                <p:txBody>
                  <a:bodyPr wrap="none" rtlCol="0">
                    <a:spAutoFit/>
                  </a:bodyPr>
                  <a:lstStyle/>
                  <a:p>
                    <a:r>
                      <a:rPr lang="tr-TR" dirty="0" err="1"/>
                      <a:t>reduce</a:t>
                    </a:r>
                    <a:endParaRPr lang="tr-TR" dirty="0"/>
                  </a:p>
                </p:txBody>
              </p:sp>
              <p:sp>
                <p:nvSpPr>
                  <p:cNvPr id="13" name="Metin kutusu 12">
                    <a:extLst>
                      <a:ext uri="{FF2B5EF4-FFF2-40B4-BE49-F238E27FC236}">
                        <a16:creationId xmlns:a16="http://schemas.microsoft.com/office/drawing/2014/main" id="{D0D36AB9-34C1-FDD3-B95B-D4F49B1F131F}"/>
                      </a:ext>
                    </a:extLst>
                  </p:cNvPr>
                  <p:cNvSpPr txBox="1"/>
                  <p:nvPr/>
                </p:nvSpPr>
                <p:spPr>
                  <a:xfrm>
                    <a:off x="5742139" y="505997"/>
                    <a:ext cx="747320" cy="369332"/>
                  </a:xfrm>
                  <a:prstGeom prst="rect">
                    <a:avLst/>
                  </a:prstGeom>
                  <a:noFill/>
                </p:spPr>
                <p:txBody>
                  <a:bodyPr wrap="none" rtlCol="0">
                    <a:spAutoFit/>
                  </a:bodyPr>
                  <a:lstStyle/>
                  <a:p>
                    <a:r>
                      <a:rPr lang="tr-TR" dirty="0" err="1"/>
                      <a:t>reuse</a:t>
                    </a:r>
                    <a:endParaRPr lang="tr-TR" dirty="0"/>
                  </a:p>
                </p:txBody>
              </p:sp>
              <p:sp>
                <p:nvSpPr>
                  <p:cNvPr id="14" name="Metin kutusu 13">
                    <a:extLst>
                      <a:ext uri="{FF2B5EF4-FFF2-40B4-BE49-F238E27FC236}">
                        <a16:creationId xmlns:a16="http://schemas.microsoft.com/office/drawing/2014/main" id="{0F83B69C-F2FA-2030-948C-237A4884BD3A}"/>
                      </a:ext>
                    </a:extLst>
                  </p:cNvPr>
                  <p:cNvSpPr txBox="1"/>
                  <p:nvPr/>
                </p:nvSpPr>
                <p:spPr>
                  <a:xfrm>
                    <a:off x="6802837" y="515725"/>
                    <a:ext cx="936475" cy="369332"/>
                  </a:xfrm>
                  <a:prstGeom prst="rect">
                    <a:avLst/>
                  </a:prstGeom>
                  <a:noFill/>
                </p:spPr>
                <p:txBody>
                  <a:bodyPr wrap="none" rtlCol="0">
                    <a:spAutoFit/>
                  </a:bodyPr>
                  <a:lstStyle/>
                  <a:p>
                    <a:r>
                      <a:rPr lang="tr-TR" dirty="0" err="1"/>
                      <a:t>recycle</a:t>
                    </a:r>
                    <a:endParaRPr lang="tr-TR" dirty="0"/>
                  </a:p>
                </p:txBody>
              </p:sp>
            </p:grpSp>
            <p:sp>
              <p:nvSpPr>
                <p:cNvPr id="48" name="Oval 47">
                  <a:extLst>
                    <a:ext uri="{FF2B5EF4-FFF2-40B4-BE49-F238E27FC236}">
                      <a16:creationId xmlns:a16="http://schemas.microsoft.com/office/drawing/2014/main" id="{60ED59F6-3A16-C2AD-2048-1E22705BC3E7}"/>
                    </a:ext>
                  </a:extLst>
                </p:cNvPr>
                <p:cNvSpPr/>
                <p:nvPr/>
              </p:nvSpPr>
              <p:spPr>
                <a:xfrm>
                  <a:off x="6742962" y="366893"/>
                  <a:ext cx="1049620" cy="666996"/>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grpSp>
        </p:grpSp>
        <p:grpSp>
          <p:nvGrpSpPr>
            <p:cNvPr id="91" name="Grup 90">
              <a:extLst>
                <a:ext uri="{FF2B5EF4-FFF2-40B4-BE49-F238E27FC236}">
                  <a16:creationId xmlns:a16="http://schemas.microsoft.com/office/drawing/2014/main" id="{05540221-DCE8-1C32-8411-14713CDB6F83}"/>
                </a:ext>
              </a:extLst>
            </p:cNvPr>
            <p:cNvGrpSpPr/>
            <p:nvPr/>
          </p:nvGrpSpPr>
          <p:grpSpPr>
            <a:xfrm>
              <a:off x="4348264" y="1308370"/>
              <a:ext cx="3550596" cy="1001949"/>
              <a:chOff x="4348264" y="1308370"/>
              <a:chExt cx="3550596" cy="1001949"/>
            </a:xfrm>
          </p:grpSpPr>
          <p:sp>
            <p:nvSpPr>
              <p:cNvPr id="6" name="Dikdörtgen 5">
                <a:extLst>
                  <a:ext uri="{FF2B5EF4-FFF2-40B4-BE49-F238E27FC236}">
                    <a16:creationId xmlns:a16="http://schemas.microsoft.com/office/drawing/2014/main" id="{3BEAD281-161E-3F12-942D-9B7EE0215325}"/>
                  </a:ext>
                </a:extLst>
              </p:cNvPr>
              <p:cNvSpPr/>
              <p:nvPr/>
            </p:nvSpPr>
            <p:spPr>
              <a:xfrm>
                <a:off x="4348264" y="1308370"/>
                <a:ext cx="3550596" cy="100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6" name="Grup 85">
                <a:extLst>
                  <a:ext uri="{FF2B5EF4-FFF2-40B4-BE49-F238E27FC236}">
                    <a16:creationId xmlns:a16="http://schemas.microsoft.com/office/drawing/2014/main" id="{7797F422-072A-B911-991B-BBA3D3535754}"/>
                  </a:ext>
                </a:extLst>
              </p:cNvPr>
              <p:cNvGrpSpPr/>
              <p:nvPr/>
            </p:nvGrpSpPr>
            <p:grpSpPr>
              <a:xfrm>
                <a:off x="4415914" y="1473160"/>
                <a:ext cx="3283561" cy="666996"/>
                <a:chOff x="4415914" y="1473160"/>
                <a:chExt cx="3283561" cy="666996"/>
              </a:xfrm>
            </p:grpSpPr>
            <p:grpSp>
              <p:nvGrpSpPr>
                <p:cNvPr id="28" name="Grup 27">
                  <a:extLst>
                    <a:ext uri="{FF2B5EF4-FFF2-40B4-BE49-F238E27FC236}">
                      <a16:creationId xmlns:a16="http://schemas.microsoft.com/office/drawing/2014/main" id="{AF3325D8-CD44-504B-A49F-27518074D84B}"/>
                    </a:ext>
                  </a:extLst>
                </p:cNvPr>
                <p:cNvGrpSpPr/>
                <p:nvPr/>
              </p:nvGrpSpPr>
              <p:grpSpPr>
                <a:xfrm>
                  <a:off x="4492525" y="1619814"/>
                  <a:ext cx="3206950" cy="379060"/>
                  <a:chOff x="4532362" y="505997"/>
                  <a:chExt cx="3206950" cy="379060"/>
                </a:xfrm>
              </p:grpSpPr>
              <p:sp>
                <p:nvSpPr>
                  <p:cNvPr id="29" name="Metin kutusu 28">
                    <a:extLst>
                      <a:ext uri="{FF2B5EF4-FFF2-40B4-BE49-F238E27FC236}">
                        <a16:creationId xmlns:a16="http://schemas.microsoft.com/office/drawing/2014/main" id="{ED71D67D-52F8-E86A-7391-92E3860E9105}"/>
                      </a:ext>
                    </a:extLst>
                  </p:cNvPr>
                  <p:cNvSpPr txBox="1"/>
                  <p:nvPr/>
                </p:nvSpPr>
                <p:spPr>
                  <a:xfrm>
                    <a:off x="4532362" y="515725"/>
                    <a:ext cx="896399" cy="369332"/>
                  </a:xfrm>
                  <a:prstGeom prst="rect">
                    <a:avLst/>
                  </a:prstGeom>
                  <a:noFill/>
                </p:spPr>
                <p:txBody>
                  <a:bodyPr wrap="none" rtlCol="0">
                    <a:spAutoFit/>
                  </a:bodyPr>
                  <a:lstStyle/>
                  <a:p>
                    <a:r>
                      <a:rPr lang="tr-TR" dirty="0" err="1"/>
                      <a:t>reduce</a:t>
                    </a:r>
                    <a:endParaRPr lang="tr-TR" dirty="0"/>
                  </a:p>
                </p:txBody>
              </p:sp>
              <p:sp>
                <p:nvSpPr>
                  <p:cNvPr id="30" name="Metin kutusu 29">
                    <a:extLst>
                      <a:ext uri="{FF2B5EF4-FFF2-40B4-BE49-F238E27FC236}">
                        <a16:creationId xmlns:a16="http://schemas.microsoft.com/office/drawing/2014/main" id="{DC3C99FE-3039-56A7-3B36-A631D6C31EDF}"/>
                      </a:ext>
                    </a:extLst>
                  </p:cNvPr>
                  <p:cNvSpPr txBox="1"/>
                  <p:nvPr/>
                </p:nvSpPr>
                <p:spPr>
                  <a:xfrm>
                    <a:off x="5742139" y="505997"/>
                    <a:ext cx="747320" cy="369332"/>
                  </a:xfrm>
                  <a:prstGeom prst="rect">
                    <a:avLst/>
                  </a:prstGeom>
                  <a:noFill/>
                </p:spPr>
                <p:txBody>
                  <a:bodyPr wrap="none" rtlCol="0">
                    <a:spAutoFit/>
                  </a:bodyPr>
                  <a:lstStyle/>
                  <a:p>
                    <a:r>
                      <a:rPr lang="tr-TR" dirty="0" err="1"/>
                      <a:t>reuse</a:t>
                    </a:r>
                    <a:endParaRPr lang="tr-TR" dirty="0"/>
                  </a:p>
                </p:txBody>
              </p:sp>
              <p:sp>
                <p:nvSpPr>
                  <p:cNvPr id="31" name="Metin kutusu 30">
                    <a:extLst>
                      <a:ext uri="{FF2B5EF4-FFF2-40B4-BE49-F238E27FC236}">
                        <a16:creationId xmlns:a16="http://schemas.microsoft.com/office/drawing/2014/main" id="{FB5283F1-6ADA-4D57-DE16-6DC43D0B783D}"/>
                      </a:ext>
                    </a:extLst>
                  </p:cNvPr>
                  <p:cNvSpPr txBox="1"/>
                  <p:nvPr/>
                </p:nvSpPr>
                <p:spPr>
                  <a:xfrm>
                    <a:off x="6802837" y="515725"/>
                    <a:ext cx="936475" cy="369332"/>
                  </a:xfrm>
                  <a:prstGeom prst="rect">
                    <a:avLst/>
                  </a:prstGeom>
                  <a:noFill/>
                </p:spPr>
                <p:txBody>
                  <a:bodyPr wrap="none" rtlCol="0">
                    <a:spAutoFit/>
                  </a:bodyPr>
                  <a:lstStyle/>
                  <a:p>
                    <a:r>
                      <a:rPr lang="tr-TR" dirty="0" err="1"/>
                      <a:t>recycle</a:t>
                    </a:r>
                    <a:endParaRPr lang="tr-TR" dirty="0"/>
                  </a:p>
                </p:txBody>
              </p:sp>
            </p:grpSp>
            <p:sp>
              <p:nvSpPr>
                <p:cNvPr id="62" name="Oval 61">
                  <a:extLst>
                    <a:ext uri="{FF2B5EF4-FFF2-40B4-BE49-F238E27FC236}">
                      <a16:creationId xmlns:a16="http://schemas.microsoft.com/office/drawing/2014/main" id="{E21138D5-2652-8BDD-C7A3-D8854B66D5D9}"/>
                    </a:ext>
                  </a:extLst>
                </p:cNvPr>
                <p:cNvSpPr/>
                <p:nvPr/>
              </p:nvSpPr>
              <p:spPr>
                <a:xfrm>
                  <a:off x="4415914" y="1473160"/>
                  <a:ext cx="1049620" cy="666996"/>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grpSp>
        </p:grpSp>
        <p:grpSp>
          <p:nvGrpSpPr>
            <p:cNvPr id="92" name="Grup 91">
              <a:extLst>
                <a:ext uri="{FF2B5EF4-FFF2-40B4-BE49-F238E27FC236}">
                  <a16:creationId xmlns:a16="http://schemas.microsoft.com/office/drawing/2014/main" id="{49C59290-2340-D97B-7D02-3F9A16E82A3F}"/>
                </a:ext>
              </a:extLst>
            </p:cNvPr>
            <p:cNvGrpSpPr/>
            <p:nvPr/>
          </p:nvGrpSpPr>
          <p:grpSpPr>
            <a:xfrm>
              <a:off x="4348264" y="2445696"/>
              <a:ext cx="3550596" cy="1001949"/>
              <a:chOff x="4348264" y="2445696"/>
              <a:chExt cx="3550596" cy="1001949"/>
            </a:xfrm>
          </p:grpSpPr>
          <p:sp>
            <p:nvSpPr>
              <p:cNvPr id="7" name="Dikdörtgen 6">
                <a:extLst>
                  <a:ext uri="{FF2B5EF4-FFF2-40B4-BE49-F238E27FC236}">
                    <a16:creationId xmlns:a16="http://schemas.microsoft.com/office/drawing/2014/main" id="{0C400236-801F-28A8-B379-F5B55F6FDD58}"/>
                  </a:ext>
                </a:extLst>
              </p:cNvPr>
              <p:cNvSpPr/>
              <p:nvPr/>
            </p:nvSpPr>
            <p:spPr>
              <a:xfrm>
                <a:off x="4348264" y="2445696"/>
                <a:ext cx="3550596" cy="100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7" name="Grup 86">
                <a:extLst>
                  <a:ext uri="{FF2B5EF4-FFF2-40B4-BE49-F238E27FC236}">
                    <a16:creationId xmlns:a16="http://schemas.microsoft.com/office/drawing/2014/main" id="{2FD958A3-4F57-30B3-6039-454F4DE3AFCD}"/>
                  </a:ext>
                </a:extLst>
              </p:cNvPr>
              <p:cNvGrpSpPr/>
              <p:nvPr/>
            </p:nvGrpSpPr>
            <p:grpSpPr>
              <a:xfrm>
                <a:off x="4492525" y="2601972"/>
                <a:ext cx="3206950" cy="666996"/>
                <a:chOff x="4492525" y="2601972"/>
                <a:chExt cx="3206950" cy="666996"/>
              </a:xfrm>
            </p:grpSpPr>
            <p:grpSp>
              <p:nvGrpSpPr>
                <p:cNvPr id="32" name="Grup 31">
                  <a:extLst>
                    <a:ext uri="{FF2B5EF4-FFF2-40B4-BE49-F238E27FC236}">
                      <a16:creationId xmlns:a16="http://schemas.microsoft.com/office/drawing/2014/main" id="{F2C39D5B-A613-4A00-C499-7D352E8D04E5}"/>
                    </a:ext>
                  </a:extLst>
                </p:cNvPr>
                <p:cNvGrpSpPr/>
                <p:nvPr/>
              </p:nvGrpSpPr>
              <p:grpSpPr>
                <a:xfrm>
                  <a:off x="4492525" y="2757140"/>
                  <a:ext cx="3206950" cy="379060"/>
                  <a:chOff x="4532362" y="505997"/>
                  <a:chExt cx="3206950" cy="379060"/>
                </a:xfrm>
              </p:grpSpPr>
              <p:sp>
                <p:nvSpPr>
                  <p:cNvPr id="33" name="Metin kutusu 32">
                    <a:extLst>
                      <a:ext uri="{FF2B5EF4-FFF2-40B4-BE49-F238E27FC236}">
                        <a16:creationId xmlns:a16="http://schemas.microsoft.com/office/drawing/2014/main" id="{190C67A6-019F-05C8-3C10-20289F965B7E}"/>
                      </a:ext>
                    </a:extLst>
                  </p:cNvPr>
                  <p:cNvSpPr txBox="1"/>
                  <p:nvPr/>
                </p:nvSpPr>
                <p:spPr>
                  <a:xfrm>
                    <a:off x="4532362" y="515725"/>
                    <a:ext cx="896399" cy="369332"/>
                  </a:xfrm>
                  <a:prstGeom prst="rect">
                    <a:avLst/>
                  </a:prstGeom>
                  <a:noFill/>
                </p:spPr>
                <p:txBody>
                  <a:bodyPr wrap="none" rtlCol="0">
                    <a:spAutoFit/>
                  </a:bodyPr>
                  <a:lstStyle/>
                  <a:p>
                    <a:r>
                      <a:rPr lang="tr-TR" dirty="0" err="1"/>
                      <a:t>reduce</a:t>
                    </a:r>
                    <a:endParaRPr lang="tr-TR" dirty="0"/>
                  </a:p>
                </p:txBody>
              </p:sp>
              <p:sp>
                <p:nvSpPr>
                  <p:cNvPr id="34" name="Metin kutusu 33">
                    <a:extLst>
                      <a:ext uri="{FF2B5EF4-FFF2-40B4-BE49-F238E27FC236}">
                        <a16:creationId xmlns:a16="http://schemas.microsoft.com/office/drawing/2014/main" id="{383A7908-0C70-67BF-E1A5-CFD9B9F3DAF0}"/>
                      </a:ext>
                    </a:extLst>
                  </p:cNvPr>
                  <p:cNvSpPr txBox="1"/>
                  <p:nvPr/>
                </p:nvSpPr>
                <p:spPr>
                  <a:xfrm>
                    <a:off x="5742139" y="505997"/>
                    <a:ext cx="747320" cy="369332"/>
                  </a:xfrm>
                  <a:prstGeom prst="rect">
                    <a:avLst/>
                  </a:prstGeom>
                  <a:noFill/>
                </p:spPr>
                <p:txBody>
                  <a:bodyPr wrap="none" rtlCol="0">
                    <a:spAutoFit/>
                  </a:bodyPr>
                  <a:lstStyle/>
                  <a:p>
                    <a:r>
                      <a:rPr lang="tr-TR" dirty="0" err="1"/>
                      <a:t>reuse</a:t>
                    </a:r>
                    <a:endParaRPr lang="tr-TR" dirty="0"/>
                  </a:p>
                </p:txBody>
              </p:sp>
              <p:sp>
                <p:nvSpPr>
                  <p:cNvPr id="35" name="Metin kutusu 34">
                    <a:extLst>
                      <a:ext uri="{FF2B5EF4-FFF2-40B4-BE49-F238E27FC236}">
                        <a16:creationId xmlns:a16="http://schemas.microsoft.com/office/drawing/2014/main" id="{6B3A957B-BAB3-88DF-C728-AD065DA6A921}"/>
                      </a:ext>
                    </a:extLst>
                  </p:cNvPr>
                  <p:cNvSpPr txBox="1"/>
                  <p:nvPr/>
                </p:nvSpPr>
                <p:spPr>
                  <a:xfrm>
                    <a:off x="6802837" y="515725"/>
                    <a:ext cx="936475" cy="369332"/>
                  </a:xfrm>
                  <a:prstGeom prst="rect">
                    <a:avLst/>
                  </a:prstGeom>
                  <a:noFill/>
                </p:spPr>
                <p:txBody>
                  <a:bodyPr wrap="none" rtlCol="0">
                    <a:spAutoFit/>
                  </a:bodyPr>
                  <a:lstStyle/>
                  <a:p>
                    <a:r>
                      <a:rPr lang="tr-TR" dirty="0" err="1"/>
                      <a:t>recycle</a:t>
                    </a:r>
                    <a:endParaRPr lang="tr-TR" dirty="0"/>
                  </a:p>
                </p:txBody>
              </p:sp>
            </p:grpSp>
            <p:sp>
              <p:nvSpPr>
                <p:cNvPr id="63" name="Oval 62">
                  <a:extLst>
                    <a:ext uri="{FF2B5EF4-FFF2-40B4-BE49-F238E27FC236}">
                      <a16:creationId xmlns:a16="http://schemas.microsoft.com/office/drawing/2014/main" id="{F095E387-B1AE-D007-AE19-726432B3E5DF}"/>
                    </a:ext>
                  </a:extLst>
                </p:cNvPr>
                <p:cNvSpPr/>
                <p:nvPr/>
              </p:nvSpPr>
              <p:spPr>
                <a:xfrm>
                  <a:off x="5589904" y="2601972"/>
                  <a:ext cx="1049620" cy="666996"/>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grpSp>
        </p:grpSp>
        <p:grpSp>
          <p:nvGrpSpPr>
            <p:cNvPr id="93" name="Grup 92">
              <a:extLst>
                <a:ext uri="{FF2B5EF4-FFF2-40B4-BE49-F238E27FC236}">
                  <a16:creationId xmlns:a16="http://schemas.microsoft.com/office/drawing/2014/main" id="{02B8FBF2-5ACA-B616-8136-0286DD748929}"/>
                </a:ext>
              </a:extLst>
            </p:cNvPr>
            <p:cNvGrpSpPr/>
            <p:nvPr/>
          </p:nvGrpSpPr>
          <p:grpSpPr>
            <a:xfrm>
              <a:off x="4320702" y="3545733"/>
              <a:ext cx="3550596" cy="1001949"/>
              <a:chOff x="4320702" y="3545733"/>
              <a:chExt cx="3550596" cy="1001949"/>
            </a:xfrm>
          </p:grpSpPr>
          <p:sp>
            <p:nvSpPr>
              <p:cNvPr id="8" name="Dikdörtgen 7">
                <a:extLst>
                  <a:ext uri="{FF2B5EF4-FFF2-40B4-BE49-F238E27FC236}">
                    <a16:creationId xmlns:a16="http://schemas.microsoft.com/office/drawing/2014/main" id="{72C04109-88E5-E746-C760-A749850F832A}"/>
                  </a:ext>
                </a:extLst>
              </p:cNvPr>
              <p:cNvSpPr/>
              <p:nvPr/>
            </p:nvSpPr>
            <p:spPr>
              <a:xfrm>
                <a:off x="4320702" y="3545733"/>
                <a:ext cx="3550596" cy="100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8" name="Grup 87">
                <a:extLst>
                  <a:ext uri="{FF2B5EF4-FFF2-40B4-BE49-F238E27FC236}">
                    <a16:creationId xmlns:a16="http://schemas.microsoft.com/office/drawing/2014/main" id="{89598B3E-FA1A-D8AF-304F-8C13384B1412}"/>
                  </a:ext>
                </a:extLst>
              </p:cNvPr>
              <p:cNvGrpSpPr/>
              <p:nvPr/>
            </p:nvGrpSpPr>
            <p:grpSpPr>
              <a:xfrm>
                <a:off x="4472487" y="3729604"/>
                <a:ext cx="3206950" cy="666996"/>
                <a:chOff x="4472487" y="3729604"/>
                <a:chExt cx="3206950" cy="666996"/>
              </a:xfrm>
            </p:grpSpPr>
            <p:grpSp>
              <p:nvGrpSpPr>
                <p:cNvPr id="36" name="Grup 35">
                  <a:extLst>
                    <a:ext uri="{FF2B5EF4-FFF2-40B4-BE49-F238E27FC236}">
                      <a16:creationId xmlns:a16="http://schemas.microsoft.com/office/drawing/2014/main" id="{4555BD37-DEEF-6B27-17BB-DDE5ADD037B3}"/>
                    </a:ext>
                  </a:extLst>
                </p:cNvPr>
                <p:cNvGrpSpPr/>
                <p:nvPr/>
              </p:nvGrpSpPr>
              <p:grpSpPr>
                <a:xfrm>
                  <a:off x="4472487" y="3868708"/>
                  <a:ext cx="3206950" cy="379060"/>
                  <a:chOff x="4532362" y="505997"/>
                  <a:chExt cx="3206950" cy="379060"/>
                </a:xfrm>
              </p:grpSpPr>
              <p:sp>
                <p:nvSpPr>
                  <p:cNvPr id="37" name="Metin kutusu 36">
                    <a:extLst>
                      <a:ext uri="{FF2B5EF4-FFF2-40B4-BE49-F238E27FC236}">
                        <a16:creationId xmlns:a16="http://schemas.microsoft.com/office/drawing/2014/main" id="{E6A2F893-6509-9E62-FE85-5737FBB1067E}"/>
                      </a:ext>
                    </a:extLst>
                  </p:cNvPr>
                  <p:cNvSpPr txBox="1"/>
                  <p:nvPr/>
                </p:nvSpPr>
                <p:spPr>
                  <a:xfrm>
                    <a:off x="4532362" y="515725"/>
                    <a:ext cx="896399" cy="369332"/>
                  </a:xfrm>
                  <a:prstGeom prst="rect">
                    <a:avLst/>
                  </a:prstGeom>
                  <a:noFill/>
                </p:spPr>
                <p:txBody>
                  <a:bodyPr wrap="none" rtlCol="0">
                    <a:spAutoFit/>
                  </a:bodyPr>
                  <a:lstStyle/>
                  <a:p>
                    <a:r>
                      <a:rPr lang="tr-TR" dirty="0" err="1"/>
                      <a:t>reduce</a:t>
                    </a:r>
                    <a:endParaRPr lang="tr-TR" dirty="0"/>
                  </a:p>
                </p:txBody>
              </p:sp>
              <p:sp>
                <p:nvSpPr>
                  <p:cNvPr id="38" name="Metin kutusu 37">
                    <a:extLst>
                      <a:ext uri="{FF2B5EF4-FFF2-40B4-BE49-F238E27FC236}">
                        <a16:creationId xmlns:a16="http://schemas.microsoft.com/office/drawing/2014/main" id="{372AA04E-83F6-4032-2D1C-96114786061F}"/>
                      </a:ext>
                    </a:extLst>
                  </p:cNvPr>
                  <p:cNvSpPr txBox="1"/>
                  <p:nvPr/>
                </p:nvSpPr>
                <p:spPr>
                  <a:xfrm>
                    <a:off x="5742139" y="505997"/>
                    <a:ext cx="747320" cy="369332"/>
                  </a:xfrm>
                  <a:prstGeom prst="rect">
                    <a:avLst/>
                  </a:prstGeom>
                  <a:noFill/>
                </p:spPr>
                <p:txBody>
                  <a:bodyPr wrap="none" rtlCol="0">
                    <a:spAutoFit/>
                  </a:bodyPr>
                  <a:lstStyle/>
                  <a:p>
                    <a:r>
                      <a:rPr lang="tr-TR" dirty="0" err="1"/>
                      <a:t>reuse</a:t>
                    </a:r>
                    <a:endParaRPr lang="tr-TR" dirty="0"/>
                  </a:p>
                </p:txBody>
              </p:sp>
              <p:sp>
                <p:nvSpPr>
                  <p:cNvPr id="39" name="Metin kutusu 38">
                    <a:extLst>
                      <a:ext uri="{FF2B5EF4-FFF2-40B4-BE49-F238E27FC236}">
                        <a16:creationId xmlns:a16="http://schemas.microsoft.com/office/drawing/2014/main" id="{5745CFC3-AA09-CEB9-DE3F-C45426DCB73F}"/>
                      </a:ext>
                    </a:extLst>
                  </p:cNvPr>
                  <p:cNvSpPr txBox="1"/>
                  <p:nvPr/>
                </p:nvSpPr>
                <p:spPr>
                  <a:xfrm>
                    <a:off x="6802837" y="515725"/>
                    <a:ext cx="936475" cy="369332"/>
                  </a:xfrm>
                  <a:prstGeom prst="rect">
                    <a:avLst/>
                  </a:prstGeom>
                  <a:noFill/>
                </p:spPr>
                <p:txBody>
                  <a:bodyPr wrap="none" rtlCol="0">
                    <a:spAutoFit/>
                  </a:bodyPr>
                  <a:lstStyle/>
                  <a:p>
                    <a:r>
                      <a:rPr lang="tr-TR" dirty="0" err="1"/>
                      <a:t>recycle</a:t>
                    </a:r>
                    <a:endParaRPr lang="tr-TR" dirty="0"/>
                  </a:p>
                </p:txBody>
              </p:sp>
            </p:grpSp>
            <p:sp>
              <p:nvSpPr>
                <p:cNvPr id="82" name="Oval 81">
                  <a:extLst>
                    <a:ext uri="{FF2B5EF4-FFF2-40B4-BE49-F238E27FC236}">
                      <a16:creationId xmlns:a16="http://schemas.microsoft.com/office/drawing/2014/main" id="{CBD305F9-CE39-8021-BB2B-CCFFED5FC9E7}"/>
                    </a:ext>
                  </a:extLst>
                </p:cNvPr>
                <p:cNvSpPr/>
                <p:nvPr/>
              </p:nvSpPr>
              <p:spPr>
                <a:xfrm>
                  <a:off x="5551152" y="3729604"/>
                  <a:ext cx="1049620" cy="666996"/>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grpSp>
        </p:grpSp>
        <p:sp>
          <p:nvSpPr>
            <p:cNvPr id="83" name="Oval 82">
              <a:extLst>
                <a:ext uri="{FF2B5EF4-FFF2-40B4-BE49-F238E27FC236}">
                  <a16:creationId xmlns:a16="http://schemas.microsoft.com/office/drawing/2014/main" id="{291F5524-0230-7950-D045-4C04309E5556}"/>
                </a:ext>
              </a:extLst>
            </p:cNvPr>
            <p:cNvSpPr/>
            <p:nvPr/>
          </p:nvSpPr>
          <p:spPr>
            <a:xfrm>
              <a:off x="6686389" y="4739009"/>
              <a:ext cx="1049620" cy="666996"/>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sp>
          <p:nvSpPr>
            <p:cNvPr id="84" name="Oval 83">
              <a:extLst>
                <a:ext uri="{FF2B5EF4-FFF2-40B4-BE49-F238E27FC236}">
                  <a16:creationId xmlns:a16="http://schemas.microsoft.com/office/drawing/2014/main" id="{CBCB9F92-A8DE-7B62-AA47-106C8713E844}"/>
                </a:ext>
              </a:extLst>
            </p:cNvPr>
            <p:cNvSpPr/>
            <p:nvPr/>
          </p:nvSpPr>
          <p:spPr>
            <a:xfrm>
              <a:off x="6686389" y="5780339"/>
              <a:ext cx="1049620" cy="666996"/>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grpSp>
      <p:pic>
        <p:nvPicPr>
          <p:cNvPr id="3" name="Picture 10">
            <a:extLst>
              <a:ext uri="{FF2B5EF4-FFF2-40B4-BE49-F238E27FC236}">
                <a16:creationId xmlns:a16="http://schemas.microsoft.com/office/drawing/2014/main" id="{633314CF-AF1A-8BF3-2EC5-5D93F2D463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1736899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TotalTime>
  <Words>178</Words>
  <Application>Microsoft Office PowerPoint</Application>
  <PresentationFormat>Geniş ekran</PresentationFormat>
  <Paragraphs>56</Paragraphs>
  <Slides>11</Slides>
  <Notes>8</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11</vt:i4>
      </vt:variant>
    </vt:vector>
  </HeadingPairs>
  <TitlesOfParts>
    <vt:vector size="22" baseType="lpstr">
      <vt:lpstr>ADLaM Display</vt:lpstr>
      <vt:lpstr>Arial</vt:lpstr>
      <vt:lpstr>Calibri</vt:lpstr>
      <vt:lpstr>Corbel</vt:lpstr>
      <vt:lpstr>Corbel Light</vt:lpstr>
      <vt:lpstr>Google Sans</vt:lpstr>
      <vt:lpstr>Imprint MT Shadow</vt:lpstr>
      <vt:lpstr>Trebuchet MS</vt:lpstr>
      <vt:lpstr>Wingdings</vt:lpstr>
      <vt:lpstr>Wingdings 3</vt:lpstr>
      <vt:lpstr>Yüzeyler</vt:lpstr>
      <vt:lpstr>PowerPoint Sunusu</vt:lpstr>
      <vt:lpstr>What is RECYCLING</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dc:title>
  <dc:creator>ofis 365</dc:creator>
  <cp:lastModifiedBy>Pınar Bayram</cp:lastModifiedBy>
  <cp:revision>10</cp:revision>
  <dcterms:created xsi:type="dcterms:W3CDTF">2023-07-31T17:51:14Z</dcterms:created>
  <dcterms:modified xsi:type="dcterms:W3CDTF">2024-04-30T11:29:40Z</dcterms:modified>
</cp:coreProperties>
</file>